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A6_7688786D.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AD_EC34555C.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AE_BE6D220C.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AF_C8A81AAF.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B0_ED31DFD.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B5_B18861E6.xml" ContentType="application/vnd.ms-powerpoint.comments+xml"/>
  <Override PartName="/ppt/notesSlides/notesSlide23.xml" ContentType="application/vnd.openxmlformats-officedocument.presentationml.notesSlide+xml"/>
  <Override PartName="/ppt/comments/modernComment_1B8_614B8A03.xml" ContentType="application/vnd.ms-powerpoint.comments+xml"/>
  <Override PartName="/ppt/notesSlides/notesSlide24.xml" ContentType="application/vnd.openxmlformats-officedocument.presentationml.notesSlide+xml"/>
  <Override PartName="/ppt/comments/modernComment_1BB_6FB141A5.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453" r:id="rId5"/>
    <p:sldId id="412" r:id="rId6"/>
    <p:sldId id="444" r:id="rId7"/>
    <p:sldId id="366" r:id="rId8"/>
    <p:sldId id="424" r:id="rId9"/>
    <p:sldId id="454" r:id="rId10"/>
    <p:sldId id="425" r:id="rId11"/>
    <p:sldId id="459" r:id="rId12"/>
    <p:sldId id="460" r:id="rId13"/>
    <p:sldId id="445" r:id="rId14"/>
    <p:sldId id="448" r:id="rId15"/>
    <p:sldId id="422" r:id="rId16"/>
    <p:sldId id="451" r:id="rId17"/>
    <p:sldId id="446" r:id="rId18"/>
    <p:sldId id="429" r:id="rId19"/>
    <p:sldId id="447" r:id="rId20"/>
    <p:sldId id="430" r:id="rId21"/>
    <p:sldId id="363" r:id="rId22"/>
    <p:sldId id="431" r:id="rId23"/>
    <p:sldId id="417" r:id="rId24"/>
    <p:sldId id="432" r:id="rId25"/>
    <p:sldId id="418" r:id="rId26"/>
    <p:sldId id="433" r:id="rId27"/>
    <p:sldId id="437" r:id="rId28"/>
    <p:sldId id="440" r:id="rId29"/>
    <p:sldId id="443" r:id="rId30"/>
    <p:sldId id="419" r:id="rId31"/>
    <p:sldId id="434" r:id="rId32"/>
    <p:sldId id="420" r:id="rId33"/>
    <p:sldId id="441" r:id="rId34"/>
    <p:sldId id="421" r:id="rId35"/>
    <p:sldId id="442" r:id="rId36"/>
    <p:sldId id="344" r:id="rId37"/>
  </p:sldIdLst>
  <p:sldSz cx="12192000" cy="6858000"/>
  <p:notesSz cx="6797675" cy="9926638"/>
  <p:custDataLst>
    <p:tags r:id="rId4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B1D0A-8A7F-61D8-3D7F-876D45B48201}" name="Rachael Chagnon" initials="RC" userId="S::rachael.chagnon@eqs.com::871bcc3d-b11c-46b6-b535-e388c92a0813" providerId="AD"/>
  <p188:author id="{2476B153-BDD5-E04E-5123-B00DE7BBC06C}" name="Molly Brand" initials="MB" userId="S::molly.brand@eqs.com::b8940fc0-24ea-4b2e-98aa-d86e6a17f272" providerId="AD"/>
  <p188:author id="{4FDEC558-C24D-4D5C-7510-155AF4A99F0D}" name="David Seale" initials="DS" userId="S::david.seale@eqs.com::a1476fac-d13a-475d-b11d-9dff0c674793" providerId="AD"/>
  <p188:author id="{D896EDC8-7883-92E9-8B64-EFAA4015B30F}" name="Megan Akiba" initials="MA" userId="S::megan.akiba@eqs.com::3008d2ff-9750-4176-b944-88995213208d" providerId="AD"/>
  <p188:author id="{F9B65EEA-2242-6108-A8F9-17F37A6D92C9}" name="David Seale" initials="DS" userId="S::David.Seale@eqs.com::a1476fac-d13a-475d-b11d-9dff0c674793" providerId="AD"/>
  <p188:author id="{5EB0E7EF-BCAA-9E3A-300E-E5D712634654}" name="Phil Mauracher" initials=""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46257-12B7-413D-97CD-6AAEA085CFB0}" v="1093" dt="2026-03-27T23:38:58.756"/>
    <p1510:client id="{44E7AD12-1CD2-A93D-7262-D4006C717107}" v="532" dt="2026-03-27T17:22:36.316"/>
    <p1510:client id="{986C4232-3840-8277-B7B8-20726D567CBA}" v="276" dt="2026-03-27T23:55:33.898"/>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y Brand" userId="S::molly.brand@eqs.com::b8940fc0-24ea-4b2e-98aa-d86e6a17f272" providerId="AD" clId="Web-{44E7AD12-1CD2-A93D-7262-D4006C717107}"/>
    <pc:docChg chg="addSld delSld modSld sldOrd">
      <pc:chgData name="Molly Brand" userId="S::molly.brand@eqs.com::b8940fc0-24ea-4b2e-98aa-d86e6a17f272" providerId="AD" clId="Web-{44E7AD12-1CD2-A93D-7262-D4006C717107}" dt="2026-03-27T17:22:36.316" v="512" actId="20577"/>
      <pc:docMkLst>
        <pc:docMk/>
      </pc:docMkLst>
      <pc:sldChg chg="ord">
        <pc:chgData name="Molly Brand" userId="S::molly.brand@eqs.com::b8940fc0-24ea-4b2e-98aa-d86e6a17f272" providerId="AD" clId="Web-{44E7AD12-1CD2-A93D-7262-D4006C717107}" dt="2026-03-27T16:50:18.460" v="1"/>
        <pc:sldMkLst>
          <pc:docMk/>
          <pc:sldMk cId="1776881097" sldId="412"/>
        </pc:sldMkLst>
      </pc:sldChg>
      <pc:sldChg chg="addSp modSp new add del">
        <pc:chgData name="Molly Brand" userId="S::molly.brand@eqs.com::b8940fc0-24ea-4b2e-98aa-d86e6a17f272" providerId="AD" clId="Web-{44E7AD12-1CD2-A93D-7262-D4006C717107}" dt="2026-03-27T17:20:02.033" v="432"/>
        <pc:sldMkLst>
          <pc:docMk/>
          <pc:sldMk cId="1674197481" sldId="452"/>
        </pc:sldMkLst>
        <pc:spChg chg="mod">
          <ac:chgData name="Molly Brand" userId="S::molly.brand@eqs.com::b8940fc0-24ea-4b2e-98aa-d86e6a17f272" providerId="AD" clId="Web-{44E7AD12-1CD2-A93D-7262-D4006C717107}" dt="2026-03-27T16:56:30.572" v="422" actId="20577"/>
          <ac:spMkLst>
            <pc:docMk/>
            <pc:sldMk cId="1674197481" sldId="452"/>
            <ac:spMk id="2" creationId="{9F77ED8C-54D2-BC53-E1D7-7254149EC00A}"/>
          </ac:spMkLst>
        </pc:spChg>
        <pc:spChg chg="mod">
          <ac:chgData name="Molly Brand" userId="S::molly.brand@eqs.com::b8940fc0-24ea-4b2e-98aa-d86e6a17f272" providerId="AD" clId="Web-{44E7AD12-1CD2-A93D-7262-D4006C717107}" dt="2026-03-27T16:52:11.089" v="80" actId="20577"/>
          <ac:spMkLst>
            <pc:docMk/>
            <pc:sldMk cId="1674197481" sldId="452"/>
            <ac:spMk id="3" creationId="{492DAB30-3D5B-2165-179D-A974380595F8}"/>
          </ac:spMkLst>
        </pc:spChg>
        <pc:spChg chg="add mod">
          <ac:chgData name="Molly Brand" userId="S::molly.brand@eqs.com::b8940fc0-24ea-4b2e-98aa-d86e6a17f272" providerId="AD" clId="Web-{44E7AD12-1CD2-A93D-7262-D4006C717107}" dt="2026-03-27T16:52:26.699" v="84" actId="14100"/>
          <ac:spMkLst>
            <pc:docMk/>
            <pc:sldMk cId="1674197481" sldId="452"/>
            <ac:spMk id="6" creationId="{E76069B5-39ED-D58B-83E2-F305205BD518}"/>
          </ac:spMkLst>
        </pc:spChg>
      </pc:sldChg>
      <pc:sldChg chg="add del">
        <pc:chgData name="Molly Brand" userId="S::molly.brand@eqs.com::b8940fc0-24ea-4b2e-98aa-d86e6a17f272" providerId="AD" clId="Web-{44E7AD12-1CD2-A93D-7262-D4006C717107}" dt="2026-03-27T17:05:01.178" v="430"/>
        <pc:sldMkLst>
          <pc:docMk/>
          <pc:sldMk cId="1690246019" sldId="453"/>
        </pc:sldMkLst>
      </pc:sldChg>
      <pc:sldChg chg="modSp add replId">
        <pc:chgData name="Molly Brand" userId="S::molly.brand@eqs.com::b8940fc0-24ea-4b2e-98aa-d86e6a17f272" providerId="AD" clId="Web-{44E7AD12-1CD2-A93D-7262-D4006C717107}" dt="2026-03-27T17:22:36.316" v="512" actId="20577"/>
        <pc:sldMkLst>
          <pc:docMk/>
          <pc:sldMk cId="3720622627" sldId="453"/>
        </pc:sldMkLst>
        <pc:spChg chg="mod">
          <ac:chgData name="Molly Brand" userId="S::molly.brand@eqs.com::b8940fc0-24ea-4b2e-98aa-d86e6a17f272" providerId="AD" clId="Web-{44E7AD12-1CD2-A93D-7262-D4006C717107}" dt="2026-03-27T17:22:36.316" v="512" actId="20577"/>
          <ac:spMkLst>
            <pc:docMk/>
            <pc:sldMk cId="3720622627" sldId="453"/>
            <ac:spMk id="2" creationId="{CCE744B1-FDFE-A2DB-21C7-69B8546469A6}"/>
          </ac:spMkLst>
        </pc:spChg>
        <pc:spChg chg="mod">
          <ac:chgData name="Molly Brand" userId="S::molly.brand@eqs.com::b8940fc0-24ea-4b2e-98aa-d86e6a17f272" providerId="AD" clId="Web-{44E7AD12-1CD2-A93D-7262-D4006C717107}" dt="2026-03-27T17:20:28.205" v="443" actId="1076"/>
          <ac:spMkLst>
            <pc:docMk/>
            <pc:sldMk cId="3720622627" sldId="453"/>
            <ac:spMk id="6" creationId="{846809A6-59A6-7C08-683A-602B013F80DA}"/>
          </ac:spMkLst>
        </pc:spChg>
      </pc:sldChg>
      <pc:sldChg chg="add del">
        <pc:chgData name="Molly Brand" userId="S::molly.brand@eqs.com::b8940fc0-24ea-4b2e-98aa-d86e6a17f272" providerId="AD" clId="Web-{44E7AD12-1CD2-A93D-7262-D4006C717107}" dt="2026-03-27T17:04:57.194" v="428"/>
        <pc:sldMkLst>
          <pc:docMk/>
          <pc:sldMk cId="1780042570" sldId="454"/>
        </pc:sldMkLst>
      </pc:sldChg>
    </pc:docChg>
  </pc:docChgLst>
  <pc:docChgLst>
    <pc:chgData name="Molly Brand" userId="S::molly.brand@eqs.com::b8940fc0-24ea-4b2e-98aa-d86e6a17f272" providerId="AD" clId="Web-{A32A8F2D-D9A7-357C-0793-D755528A3449}"/>
    <pc:docChg chg="modSld">
      <pc:chgData name="Molly Brand" userId="S::molly.brand@eqs.com::b8940fc0-24ea-4b2e-98aa-d86e6a17f272" providerId="AD" clId="Web-{A32A8F2D-D9A7-357C-0793-D755528A3449}" dt="2026-03-18T20:33:06.938" v="109" actId="20577"/>
      <pc:docMkLst>
        <pc:docMk/>
      </pc:docMkLst>
      <pc:sldChg chg="modSp">
        <pc:chgData name="Molly Brand" userId="S::molly.brand@eqs.com::b8940fc0-24ea-4b2e-98aa-d86e6a17f272" providerId="AD" clId="Web-{A32A8F2D-D9A7-357C-0793-D755528A3449}" dt="2026-03-18T20:26:43.746" v="53" actId="20577"/>
        <pc:sldMkLst>
          <pc:docMk/>
          <pc:sldMk cId="3909401745" sldId="418"/>
        </pc:sldMkLst>
        <pc:spChg chg="mod">
          <ac:chgData name="Molly Brand" userId="S::molly.brand@eqs.com::b8940fc0-24ea-4b2e-98aa-d86e6a17f272" providerId="AD" clId="Web-{A32A8F2D-D9A7-357C-0793-D755528A3449}" dt="2026-03-18T20:26:43.746" v="53" actId="20577"/>
          <ac:spMkLst>
            <pc:docMk/>
            <pc:sldMk cId="3909401745" sldId="418"/>
            <ac:spMk id="3" creationId="{3D60464B-DE2C-E3E8-1DEB-558A63F8E362}"/>
          </ac:spMkLst>
        </pc:spChg>
      </pc:sldChg>
      <pc:sldChg chg="modSp">
        <pc:chgData name="Molly Brand" userId="S::molly.brand@eqs.com::b8940fc0-24ea-4b2e-98aa-d86e6a17f272" providerId="AD" clId="Web-{A32A8F2D-D9A7-357C-0793-D755528A3449}" dt="2026-03-18T20:32:37.421" v="96" actId="20577"/>
        <pc:sldMkLst>
          <pc:docMk/>
          <pc:sldMk cId="3850202889" sldId="424"/>
        </pc:sldMkLst>
      </pc:sldChg>
      <pc:sldChg chg="modSp">
        <pc:chgData name="Molly Brand" userId="S::molly.brand@eqs.com::b8940fc0-24ea-4b2e-98aa-d86e6a17f272" providerId="AD" clId="Web-{A32A8F2D-D9A7-357C-0793-D755528A3449}" dt="2026-03-18T20:33:06.938" v="109" actId="20577"/>
        <pc:sldMkLst>
          <pc:docMk/>
          <pc:sldMk cId="3466136217" sldId="425"/>
        </pc:sldMkLst>
        <pc:spChg chg="mod">
          <ac:chgData name="Molly Brand" userId="S::molly.brand@eqs.com::b8940fc0-24ea-4b2e-98aa-d86e6a17f272" providerId="AD" clId="Web-{A32A8F2D-D9A7-357C-0793-D755528A3449}" dt="2026-03-18T20:33:06.938" v="109" actId="20577"/>
          <ac:spMkLst>
            <pc:docMk/>
            <pc:sldMk cId="3466136217" sldId="425"/>
            <ac:spMk id="5" creationId="{02CBFD47-E484-645A-1221-0A252E1FB787}"/>
          </ac:spMkLst>
        </pc:spChg>
      </pc:sldChg>
      <pc:sldChg chg="modSp">
        <pc:chgData name="Molly Brand" userId="S::molly.brand@eqs.com::b8940fc0-24ea-4b2e-98aa-d86e6a17f272" providerId="AD" clId="Web-{A32A8F2D-D9A7-357C-0793-D755528A3449}" dt="2026-03-18T20:24:44.758" v="26" actId="20577"/>
        <pc:sldMkLst>
          <pc:docMk/>
          <pc:sldMk cId="3962852700" sldId="429"/>
        </pc:sldMkLst>
        <pc:spChg chg="mod">
          <ac:chgData name="Molly Brand" userId="S::molly.brand@eqs.com::b8940fc0-24ea-4b2e-98aa-d86e6a17f272" providerId="AD" clId="Web-{A32A8F2D-D9A7-357C-0793-D755528A3449}" dt="2026-03-18T20:24:44.758" v="26" actId="20577"/>
          <ac:spMkLst>
            <pc:docMk/>
            <pc:sldMk cId="3962852700" sldId="429"/>
            <ac:spMk id="3" creationId="{BD4963BB-18EB-7600-2D76-0E11F9038AF1}"/>
          </ac:spMkLst>
        </pc:spChg>
      </pc:sldChg>
      <pc:sldChg chg="modSp">
        <pc:chgData name="Molly Brand" userId="S::molly.brand@eqs.com::b8940fc0-24ea-4b2e-98aa-d86e6a17f272" providerId="AD" clId="Web-{A32A8F2D-D9A7-357C-0793-D755528A3449}" dt="2026-03-18T20:24:58.290" v="45" actId="20577"/>
        <pc:sldMkLst>
          <pc:docMk/>
          <pc:sldMk cId="3194823180" sldId="430"/>
        </pc:sldMkLst>
        <pc:spChg chg="mod">
          <ac:chgData name="Molly Brand" userId="S::molly.brand@eqs.com::b8940fc0-24ea-4b2e-98aa-d86e6a17f272" providerId="AD" clId="Web-{A32A8F2D-D9A7-357C-0793-D755528A3449}" dt="2026-03-18T20:24:58.290" v="45" actId="20577"/>
          <ac:spMkLst>
            <pc:docMk/>
            <pc:sldMk cId="3194823180" sldId="430"/>
            <ac:spMk id="3" creationId="{BCAAE1AC-E5C8-1955-D0FB-15329350D219}"/>
          </ac:spMkLst>
        </pc:spChg>
      </pc:sldChg>
      <pc:sldChg chg="modSp">
        <pc:chgData name="Molly Brand" userId="S::molly.brand@eqs.com::b8940fc0-24ea-4b2e-98aa-d86e6a17f272" providerId="AD" clId="Web-{A32A8F2D-D9A7-357C-0793-D755528A3449}" dt="2026-03-18T20:26:46.121" v="54" actId="20577"/>
        <pc:sldMkLst>
          <pc:docMk/>
          <pc:sldMk cId="1901682856" sldId="433"/>
        </pc:sldMkLst>
        <pc:spChg chg="mod">
          <ac:chgData name="Molly Brand" userId="S::molly.brand@eqs.com::b8940fc0-24ea-4b2e-98aa-d86e6a17f272" providerId="AD" clId="Web-{A32A8F2D-D9A7-357C-0793-D755528A3449}" dt="2026-03-18T20:26:46.121" v="54" actId="20577"/>
          <ac:spMkLst>
            <pc:docMk/>
            <pc:sldMk cId="1901682856" sldId="433"/>
            <ac:spMk id="2" creationId="{DAF048D7-973D-FDF8-433E-612E7D3A5014}"/>
          </ac:spMkLst>
        </pc:spChg>
      </pc:sldChg>
      <pc:sldChg chg="modSp">
        <pc:chgData name="Molly Brand" userId="S::molly.brand@eqs.com::b8940fc0-24ea-4b2e-98aa-d86e6a17f272" providerId="AD" clId="Web-{A32A8F2D-D9A7-357C-0793-D755528A3449}" dt="2026-03-18T20:31:28.481" v="86" actId="20577"/>
        <pc:sldMkLst>
          <pc:docMk/>
          <pc:sldMk cId="3747666600" sldId="434"/>
        </pc:sldMkLst>
        <pc:spChg chg="mod">
          <ac:chgData name="Molly Brand" userId="S::molly.brand@eqs.com::b8940fc0-24ea-4b2e-98aa-d86e6a17f272" providerId="AD" clId="Web-{A32A8F2D-D9A7-357C-0793-D755528A3449}" dt="2026-03-18T20:31:28.481" v="86" actId="20577"/>
          <ac:spMkLst>
            <pc:docMk/>
            <pc:sldMk cId="3747666600" sldId="434"/>
            <ac:spMk id="3" creationId="{93AA90B3-46B7-FA20-5CA0-1811E6B7F9E3}"/>
          </ac:spMkLst>
        </pc:spChg>
      </pc:sldChg>
      <pc:sldChg chg="modSp">
        <pc:chgData name="Molly Brand" userId="S::molly.brand@eqs.com::b8940fc0-24ea-4b2e-98aa-d86e6a17f272" providerId="AD" clId="Web-{A32A8F2D-D9A7-357C-0793-D755528A3449}" dt="2026-03-18T20:26:52.121" v="57" actId="20577"/>
        <pc:sldMkLst>
          <pc:docMk/>
          <pc:sldMk cId="2978505190" sldId="437"/>
        </pc:sldMkLst>
        <pc:spChg chg="mod">
          <ac:chgData name="Molly Brand" userId="S::molly.brand@eqs.com::b8940fc0-24ea-4b2e-98aa-d86e6a17f272" providerId="AD" clId="Web-{A32A8F2D-D9A7-357C-0793-D755528A3449}" dt="2026-03-18T20:26:52.121" v="57" actId="20577"/>
          <ac:spMkLst>
            <pc:docMk/>
            <pc:sldMk cId="2978505190" sldId="437"/>
            <ac:spMk id="2" creationId="{646A8DCB-7EC0-8459-9164-D21D14918900}"/>
          </ac:spMkLst>
        </pc:spChg>
      </pc:sldChg>
      <pc:sldChg chg="modSp">
        <pc:chgData name="Molly Brand" userId="S::molly.brand@eqs.com::b8940fc0-24ea-4b2e-98aa-d86e6a17f272" providerId="AD" clId="Web-{A32A8F2D-D9A7-357C-0793-D755528A3449}" dt="2026-03-18T20:26:55.793" v="58" actId="20577"/>
        <pc:sldMkLst>
          <pc:docMk/>
          <pc:sldMk cId="1632340483" sldId="440"/>
        </pc:sldMkLst>
        <pc:spChg chg="mod">
          <ac:chgData name="Molly Brand" userId="S::molly.brand@eqs.com::b8940fc0-24ea-4b2e-98aa-d86e6a17f272" providerId="AD" clId="Web-{A32A8F2D-D9A7-357C-0793-D755528A3449}" dt="2026-03-18T20:26:55.793" v="58" actId="20577"/>
          <ac:spMkLst>
            <pc:docMk/>
            <pc:sldMk cId="1632340483" sldId="440"/>
            <ac:spMk id="2" creationId="{DDE92D07-09BE-1AE7-7C0D-AE701DADFB49}"/>
          </ac:spMkLst>
        </pc:spChg>
      </pc:sldChg>
      <pc:sldChg chg="modSp">
        <pc:chgData name="Molly Brand" userId="S::molly.brand@eqs.com::b8940fc0-24ea-4b2e-98aa-d86e6a17f272" providerId="AD" clId="Web-{A32A8F2D-D9A7-357C-0793-D755528A3449}" dt="2026-03-18T20:31:48.466" v="95" actId="20577"/>
        <pc:sldMkLst>
          <pc:docMk/>
          <pc:sldMk cId="4260353233" sldId="441"/>
        </pc:sldMkLst>
        <pc:spChg chg="mod">
          <ac:chgData name="Molly Brand" userId="S::molly.brand@eqs.com::b8940fc0-24ea-4b2e-98aa-d86e6a17f272" providerId="AD" clId="Web-{A32A8F2D-D9A7-357C-0793-D755528A3449}" dt="2026-03-18T20:31:48.466" v="95" actId="20577"/>
          <ac:spMkLst>
            <pc:docMk/>
            <pc:sldMk cId="4260353233" sldId="441"/>
            <ac:spMk id="3" creationId="{2ADBE71B-EB34-5F54-569C-140E905C3817}"/>
          </ac:spMkLst>
        </pc:spChg>
      </pc:sldChg>
      <pc:sldChg chg="modSp">
        <pc:chgData name="Molly Brand" userId="S::molly.brand@eqs.com::b8940fc0-24ea-4b2e-98aa-d86e6a17f272" providerId="AD" clId="Web-{A32A8F2D-D9A7-357C-0793-D755528A3449}" dt="2026-03-18T20:30:11.742" v="83" actId="20577"/>
        <pc:sldMkLst>
          <pc:docMk/>
          <pc:sldMk cId="1873887653" sldId="443"/>
        </pc:sldMkLst>
        <pc:spChg chg="mod">
          <ac:chgData name="Molly Brand" userId="S::molly.brand@eqs.com::b8940fc0-24ea-4b2e-98aa-d86e6a17f272" providerId="AD" clId="Web-{A32A8F2D-D9A7-357C-0793-D755528A3449}" dt="2026-03-18T20:30:11.742" v="83" actId="20577"/>
          <ac:spMkLst>
            <pc:docMk/>
            <pc:sldMk cId="1873887653" sldId="443"/>
            <ac:spMk id="3" creationId="{F42CB2E9-129C-666B-D747-6217954F215C}"/>
          </ac:spMkLst>
        </pc:spChg>
      </pc:sldChg>
      <pc:sldChg chg="modSp">
        <pc:chgData name="Molly Brand" userId="S::molly.brand@eqs.com::b8940fc0-24ea-4b2e-98aa-d86e6a17f272" providerId="AD" clId="Web-{A32A8F2D-D9A7-357C-0793-D755528A3449}" dt="2026-03-18T20:27:22.575" v="63" actId="20577"/>
        <pc:sldMkLst>
          <pc:docMk/>
          <pc:sldMk cId="2087503569" sldId="444"/>
        </pc:sldMkLst>
        <pc:spChg chg="mod">
          <ac:chgData name="Molly Brand" userId="S::molly.brand@eqs.com::b8940fc0-24ea-4b2e-98aa-d86e6a17f272" providerId="AD" clId="Web-{A32A8F2D-D9A7-357C-0793-D755528A3449}" dt="2026-03-18T20:27:22.575" v="63" actId="20577"/>
          <ac:spMkLst>
            <pc:docMk/>
            <pc:sldMk cId="2087503569" sldId="444"/>
            <ac:spMk id="5" creationId="{00000000-0000-0000-0000-000000000000}"/>
          </ac:spMkLst>
        </pc:spChg>
      </pc:sldChg>
    </pc:docChg>
  </pc:docChgLst>
  <pc:docChgLst>
    <pc:chgData name="Rachael Chagnon" userId="S::rachael.chagnon@eqs.com::871bcc3d-b11c-46b6-b535-e388c92a0813" providerId="AD" clId="Web-{BCF1B5BD-2682-D7E6-ABA5-BCA27AC7C3FC}"/>
    <pc:docChg chg="addSld delSld modSld">
      <pc:chgData name="Rachael Chagnon" userId="S::rachael.chagnon@eqs.com::871bcc3d-b11c-46b6-b535-e388c92a0813" providerId="AD" clId="Web-{BCF1B5BD-2682-D7E6-ABA5-BCA27AC7C3FC}" dt="2026-03-19T18:14:36.482" v="139" actId="14100"/>
      <pc:docMkLst>
        <pc:docMk/>
      </pc:docMkLst>
      <pc:sldChg chg="modSp">
        <pc:chgData name="Rachael Chagnon" userId="S::rachael.chagnon@eqs.com::871bcc3d-b11c-46b6-b535-e388c92a0813" providerId="AD" clId="Web-{BCF1B5BD-2682-D7E6-ABA5-BCA27AC7C3FC}" dt="2026-03-19T18:14:36.482" v="139" actId="14100"/>
        <pc:sldMkLst>
          <pc:docMk/>
          <pc:sldMk cId="1988655213" sldId="422"/>
        </pc:sldMkLst>
        <pc:spChg chg="mod">
          <ac:chgData name="Rachael Chagnon" userId="S::rachael.chagnon@eqs.com::871bcc3d-b11c-46b6-b535-e388c92a0813" providerId="AD" clId="Web-{BCF1B5BD-2682-D7E6-ABA5-BCA27AC7C3FC}" dt="2026-03-19T18:14:31.092" v="138" actId="1076"/>
          <ac:spMkLst>
            <pc:docMk/>
            <pc:sldMk cId="1988655213" sldId="422"/>
            <ac:spMk id="8" creationId="{472A32E7-95AA-621F-5F22-C0258C9C8A13}"/>
          </ac:spMkLst>
        </pc:spChg>
        <pc:spChg chg="mod">
          <ac:chgData name="Rachael Chagnon" userId="S::rachael.chagnon@eqs.com::871bcc3d-b11c-46b6-b535-e388c92a0813" providerId="AD" clId="Web-{BCF1B5BD-2682-D7E6-ABA5-BCA27AC7C3FC}" dt="2026-03-19T18:14:36.482" v="139" actId="14100"/>
          <ac:spMkLst>
            <pc:docMk/>
            <pc:sldMk cId="1988655213" sldId="422"/>
            <ac:spMk id="9" creationId="{B0BD3965-89D9-4B88-B9A7-FE40A74F4050}"/>
          </ac:spMkLst>
        </pc:spChg>
      </pc:sldChg>
      <pc:sldChg chg="addSp delSp modSp add replId">
        <pc:chgData name="Rachael Chagnon" userId="S::rachael.chagnon@eqs.com::871bcc3d-b11c-46b6-b535-e388c92a0813" providerId="AD" clId="Web-{BCF1B5BD-2682-D7E6-ABA5-BCA27AC7C3FC}" dt="2026-03-19T18:13:26.450" v="130" actId="20577"/>
        <pc:sldMkLst>
          <pc:docMk/>
          <pc:sldMk cId="1422367355" sldId="451"/>
        </pc:sldMkLst>
        <pc:spChg chg="mod">
          <ac:chgData name="Rachael Chagnon" userId="S::rachael.chagnon@eqs.com::871bcc3d-b11c-46b6-b535-e388c92a0813" providerId="AD" clId="Web-{BCF1B5BD-2682-D7E6-ABA5-BCA27AC7C3FC}" dt="2026-03-19T18:13:26.450" v="130" actId="20577"/>
          <ac:spMkLst>
            <pc:docMk/>
            <pc:sldMk cId="1422367355" sldId="451"/>
            <ac:spMk id="9" creationId="{F986EEA2-28E5-CC5B-F0A8-E4F3F4149336}"/>
          </ac:spMkLst>
        </pc:spChg>
        <pc:picChg chg="add mod">
          <ac:chgData name="Rachael Chagnon" userId="S::rachael.chagnon@eqs.com::871bcc3d-b11c-46b6-b535-e388c92a0813" providerId="AD" clId="Web-{BCF1B5BD-2682-D7E6-ABA5-BCA27AC7C3FC}" dt="2026-03-19T18:07:44.129" v="61" actId="1076"/>
          <ac:picMkLst>
            <pc:docMk/>
            <pc:sldMk cId="1422367355" sldId="451"/>
            <ac:picMk id="3" creationId="{A984D12D-FF26-FAA3-96B4-9C7B4B9B5347}"/>
          </ac:picMkLst>
        </pc:picChg>
      </pc:sldChg>
    </pc:docChg>
  </pc:docChgLst>
  <pc:docChgLst>
    <pc:chgData name="Molly Brand" userId="S::molly.brand@eqs.com::b8940fc0-24ea-4b2e-98aa-d86e6a17f272" providerId="AD" clId="Web-{19446257-12B7-413D-97CD-6AAEA085CFB0}"/>
    <pc:docChg chg="addSld delSld modSld">
      <pc:chgData name="Molly Brand" userId="S::molly.brand@eqs.com::b8940fc0-24ea-4b2e-98aa-d86e6a17f272" providerId="AD" clId="Web-{19446257-12B7-413D-97CD-6AAEA085CFB0}" dt="2026-03-27T23:38:58.756" v="969" actId="20577"/>
      <pc:docMkLst>
        <pc:docMk/>
      </pc:docMkLst>
      <pc:sldChg chg="modSp">
        <pc:chgData name="Molly Brand" userId="S::molly.brand@eqs.com::b8940fc0-24ea-4b2e-98aa-d86e6a17f272" providerId="AD" clId="Web-{19446257-12B7-413D-97CD-6AAEA085CFB0}" dt="2026-03-27T23:35:31.676" v="920" actId="20577"/>
        <pc:sldMkLst>
          <pc:docMk/>
          <pc:sldMk cId="368439124" sldId="366"/>
        </pc:sldMkLst>
        <pc:spChg chg="mod">
          <ac:chgData name="Molly Brand" userId="S::molly.brand@eqs.com::b8940fc0-24ea-4b2e-98aa-d86e6a17f272" providerId="AD" clId="Web-{19446257-12B7-413D-97CD-6AAEA085CFB0}" dt="2026-03-27T23:35:31.676" v="920" actId="20577"/>
          <ac:spMkLst>
            <pc:docMk/>
            <pc:sldMk cId="368439124" sldId="366"/>
            <ac:spMk id="3" creationId="{00000000-0000-0000-0000-000000000000}"/>
          </ac:spMkLst>
        </pc:spChg>
      </pc:sldChg>
      <pc:sldChg chg="modSp">
        <pc:chgData name="Molly Brand" userId="S::molly.brand@eqs.com::b8940fc0-24ea-4b2e-98aa-d86e6a17f272" providerId="AD" clId="Web-{19446257-12B7-413D-97CD-6AAEA085CFB0}" dt="2026-03-27T17:29:52.486" v="7" actId="20577"/>
        <pc:sldMkLst>
          <pc:docMk/>
          <pc:sldMk cId="1776881097" sldId="412"/>
        </pc:sldMkLst>
        <pc:spChg chg="mod">
          <ac:chgData name="Molly Brand" userId="S::molly.brand@eqs.com::b8940fc0-24ea-4b2e-98aa-d86e6a17f272" providerId="AD" clId="Web-{19446257-12B7-413D-97CD-6AAEA085CFB0}" dt="2026-03-27T17:29:52.486" v="7" actId="20577"/>
          <ac:spMkLst>
            <pc:docMk/>
            <pc:sldMk cId="1776881097" sldId="412"/>
            <ac:spMk id="4" creationId="{FAC8B032-9DF0-510F-0DCC-33EF179340A5}"/>
          </ac:spMkLst>
        </pc:spChg>
      </pc:sldChg>
      <pc:sldChg chg="modSp">
        <pc:chgData name="Molly Brand" userId="S::molly.brand@eqs.com::b8940fc0-24ea-4b2e-98aa-d86e6a17f272" providerId="AD" clId="Web-{19446257-12B7-413D-97CD-6AAEA085CFB0}" dt="2026-03-27T23:37:22.374" v="944" actId="14100"/>
        <pc:sldMkLst>
          <pc:docMk/>
          <pc:sldMk cId="1988655213" sldId="422"/>
        </pc:sldMkLst>
        <pc:spChg chg="mod">
          <ac:chgData name="Molly Brand" userId="S::molly.brand@eqs.com::b8940fc0-24ea-4b2e-98aa-d86e6a17f272" providerId="AD" clId="Web-{19446257-12B7-413D-97CD-6AAEA085CFB0}" dt="2026-03-27T23:37:17.718" v="943" actId="14100"/>
          <ac:spMkLst>
            <pc:docMk/>
            <pc:sldMk cId="1988655213" sldId="422"/>
            <ac:spMk id="9" creationId="{B0BD3965-89D9-4B88-B9A7-FE40A74F4050}"/>
          </ac:spMkLst>
        </pc:spChg>
        <pc:picChg chg="mod">
          <ac:chgData name="Molly Brand" userId="S::molly.brand@eqs.com::b8940fc0-24ea-4b2e-98aa-d86e6a17f272" providerId="AD" clId="Web-{19446257-12B7-413D-97CD-6AAEA085CFB0}" dt="2026-03-27T23:37:22.374" v="944" actId="14100"/>
          <ac:picMkLst>
            <pc:docMk/>
            <pc:sldMk cId="1988655213" sldId="422"/>
            <ac:picMk id="6" creationId="{23A41D58-A005-08B0-9F97-1F482804FD79}"/>
          </ac:picMkLst>
        </pc:picChg>
      </pc:sldChg>
      <pc:sldChg chg="addSp delSp modSp">
        <pc:chgData name="Molly Brand" userId="S::molly.brand@eqs.com::b8940fc0-24ea-4b2e-98aa-d86e6a17f272" providerId="AD" clId="Web-{19446257-12B7-413D-97CD-6AAEA085CFB0}" dt="2026-03-27T18:40:18.649" v="912" actId="1076"/>
        <pc:sldMkLst>
          <pc:docMk/>
          <pc:sldMk cId="3850202889" sldId="424"/>
        </pc:sldMkLst>
        <pc:spChg chg="mod">
          <ac:chgData name="Molly Brand" userId="S::molly.brand@eqs.com::b8940fc0-24ea-4b2e-98aa-d86e6a17f272" providerId="AD" clId="Web-{19446257-12B7-413D-97CD-6AAEA085CFB0}" dt="2026-03-27T17:37:29.560" v="138" actId="20577"/>
          <ac:spMkLst>
            <pc:docMk/>
            <pc:sldMk cId="3850202889" sldId="424"/>
            <ac:spMk id="2" creationId="{3306DC25-49AF-5D14-6069-65CE3F4F866A}"/>
          </ac:spMkLst>
        </pc:spChg>
        <pc:spChg chg="del mod">
          <ac:chgData name="Molly Brand" userId="S::molly.brand@eqs.com::b8940fc0-24ea-4b2e-98aa-d86e6a17f272" providerId="AD" clId="Web-{19446257-12B7-413D-97CD-6AAEA085CFB0}" dt="2026-03-27T17:37:53.718" v="147"/>
          <ac:spMkLst>
            <pc:docMk/>
            <pc:sldMk cId="3850202889" sldId="424"/>
            <ac:spMk id="4" creationId="{A6AED4F8-1B41-CA3E-B56B-C880CB3F3CA7}"/>
          </ac:spMkLst>
        </pc:spChg>
        <pc:spChg chg="add mod">
          <ac:chgData name="Molly Brand" userId="S::molly.brand@eqs.com::b8940fc0-24ea-4b2e-98aa-d86e6a17f272" providerId="AD" clId="Web-{19446257-12B7-413D-97CD-6AAEA085CFB0}" dt="2026-03-27T18:40:18.649" v="912" actId="1076"/>
          <ac:spMkLst>
            <pc:docMk/>
            <pc:sldMk cId="3850202889" sldId="424"/>
            <ac:spMk id="4" creationId="{F801145E-71C4-3307-B0E9-3DEBDA2B1DFF}"/>
          </ac:spMkLst>
        </pc:spChg>
        <pc:spChg chg="add mod">
          <ac:chgData name="Molly Brand" userId="S::molly.brand@eqs.com::b8940fc0-24ea-4b2e-98aa-d86e6a17f272" providerId="AD" clId="Web-{19446257-12B7-413D-97CD-6AAEA085CFB0}" dt="2026-03-27T17:40:55.104" v="409" actId="1076"/>
          <ac:spMkLst>
            <pc:docMk/>
            <pc:sldMk cId="3850202889" sldId="424"/>
            <ac:spMk id="6" creationId="{E188B2DA-4161-7F36-9337-4AF017D5C3F5}"/>
          </ac:spMkLst>
        </pc:spChg>
        <pc:picChg chg="add mod">
          <ac:chgData name="Molly Brand" userId="S::molly.brand@eqs.com::b8940fc0-24ea-4b2e-98aa-d86e6a17f272" providerId="AD" clId="Web-{19446257-12B7-413D-97CD-6AAEA085CFB0}" dt="2026-03-27T18:39:06.929" v="767" actId="1076"/>
          <ac:picMkLst>
            <pc:docMk/>
            <pc:sldMk cId="3850202889" sldId="424"/>
            <ac:picMk id="3" creationId="{EA913765-186B-E05A-BDE8-57FE5752CBD0}"/>
          </ac:picMkLst>
        </pc:picChg>
        <pc:picChg chg="del">
          <ac:chgData name="Molly Brand" userId="S::molly.brand@eqs.com::b8940fc0-24ea-4b2e-98aa-d86e6a17f272" providerId="AD" clId="Web-{19446257-12B7-413D-97CD-6AAEA085CFB0}" dt="2026-03-27T17:37:31.076" v="139"/>
          <ac:picMkLst>
            <pc:docMk/>
            <pc:sldMk cId="3850202889" sldId="424"/>
            <ac:picMk id="15" creationId="{EA946493-9752-67FE-B126-0C8CFE5466B7}"/>
          </ac:picMkLst>
        </pc:picChg>
      </pc:sldChg>
      <pc:sldChg chg="addSp delSp modSp">
        <pc:chgData name="Molly Brand" userId="S::molly.brand@eqs.com::b8940fc0-24ea-4b2e-98aa-d86e6a17f272" providerId="AD" clId="Web-{19446257-12B7-413D-97CD-6AAEA085CFB0}" dt="2026-03-27T23:35:48.272" v="935" actId="20577"/>
        <pc:sldMkLst>
          <pc:docMk/>
          <pc:sldMk cId="3466136217" sldId="425"/>
        </pc:sldMkLst>
        <pc:spChg chg="mod">
          <ac:chgData name="Molly Brand" userId="S::molly.brand@eqs.com::b8940fc0-24ea-4b2e-98aa-d86e6a17f272" providerId="AD" clId="Web-{19446257-12B7-413D-97CD-6AAEA085CFB0}" dt="2026-03-27T23:35:48.272" v="935" actId="20577"/>
          <ac:spMkLst>
            <pc:docMk/>
            <pc:sldMk cId="3466136217" sldId="425"/>
            <ac:spMk id="2" creationId="{AC9AD60D-B875-1712-3112-658E95A5DF24}"/>
          </ac:spMkLst>
        </pc:spChg>
        <pc:spChg chg="mod">
          <ac:chgData name="Molly Brand" userId="S::molly.brand@eqs.com::b8940fc0-24ea-4b2e-98aa-d86e6a17f272" providerId="AD" clId="Web-{19446257-12B7-413D-97CD-6AAEA085CFB0}" dt="2026-03-27T17:44:43.314" v="473" actId="14100"/>
          <ac:spMkLst>
            <pc:docMk/>
            <pc:sldMk cId="3466136217" sldId="425"/>
            <ac:spMk id="5" creationId="{02CBFD47-E484-645A-1221-0A252E1FB787}"/>
          </ac:spMkLst>
        </pc:spChg>
        <pc:picChg chg="del">
          <ac:chgData name="Molly Brand" userId="S::molly.brand@eqs.com::b8940fc0-24ea-4b2e-98aa-d86e6a17f272" providerId="AD" clId="Web-{19446257-12B7-413D-97CD-6AAEA085CFB0}" dt="2026-03-27T17:44:37.392" v="472"/>
          <ac:picMkLst>
            <pc:docMk/>
            <pc:sldMk cId="3466136217" sldId="425"/>
            <ac:picMk id="3" creationId="{4C0E9683-A944-8B05-7E87-ECAAEF151B8C}"/>
          </ac:picMkLst>
        </pc:picChg>
        <pc:picChg chg="add mod">
          <ac:chgData name="Molly Brand" userId="S::molly.brand@eqs.com::b8940fc0-24ea-4b2e-98aa-d86e6a17f272" providerId="AD" clId="Web-{19446257-12B7-413D-97CD-6AAEA085CFB0}" dt="2026-03-27T18:40:39.525" v="913"/>
          <ac:picMkLst>
            <pc:docMk/>
            <pc:sldMk cId="3466136217" sldId="425"/>
            <ac:picMk id="4" creationId="{D23211B2-1FD1-9B56-0895-411F63DB56B7}"/>
          </ac:picMkLst>
        </pc:picChg>
        <pc:picChg chg="add mod">
          <ac:chgData name="Molly Brand" userId="S::molly.brand@eqs.com::b8940fc0-24ea-4b2e-98aa-d86e6a17f272" providerId="AD" clId="Web-{19446257-12B7-413D-97CD-6AAEA085CFB0}" dt="2026-03-27T18:40:42.556" v="914"/>
          <ac:picMkLst>
            <pc:docMk/>
            <pc:sldMk cId="3466136217" sldId="425"/>
            <ac:picMk id="6" creationId="{5E8400C8-8BAA-9B94-5DF8-E9FF15DBE7C0}"/>
          </ac:picMkLst>
        </pc:picChg>
        <pc:picChg chg="add del">
          <ac:chgData name="Molly Brand" userId="S::molly.brand@eqs.com::b8940fc0-24ea-4b2e-98aa-d86e6a17f272" providerId="AD" clId="Web-{19446257-12B7-413D-97CD-6AAEA085CFB0}" dt="2026-03-27T17:44:24.736" v="469"/>
          <ac:picMkLst>
            <pc:docMk/>
            <pc:sldMk cId="3466136217" sldId="425"/>
            <ac:picMk id="8" creationId="{29303C58-BB07-9214-51E7-894F5277D010}"/>
          </ac:picMkLst>
        </pc:picChg>
      </pc:sldChg>
      <pc:sldChg chg="modSp">
        <pc:chgData name="Molly Brand" userId="S::molly.brand@eqs.com::b8940fc0-24ea-4b2e-98aa-d86e6a17f272" providerId="AD" clId="Web-{19446257-12B7-413D-97CD-6AAEA085CFB0}" dt="2026-03-27T17:32:50.677" v="78" actId="20577"/>
        <pc:sldMkLst>
          <pc:docMk/>
          <pc:sldMk cId="2087503569" sldId="444"/>
        </pc:sldMkLst>
        <pc:spChg chg="mod">
          <ac:chgData name="Molly Brand" userId="S::molly.brand@eqs.com::b8940fc0-24ea-4b2e-98aa-d86e6a17f272" providerId="AD" clId="Web-{19446257-12B7-413D-97CD-6AAEA085CFB0}" dt="2026-03-27T17:32:50.677" v="78" actId="20577"/>
          <ac:spMkLst>
            <pc:docMk/>
            <pc:sldMk cId="2087503569" sldId="444"/>
            <ac:spMk id="5" creationId="{00000000-0000-0000-0000-000000000000}"/>
          </ac:spMkLst>
        </pc:spChg>
      </pc:sldChg>
      <pc:sldChg chg="modSp">
        <pc:chgData name="Molly Brand" userId="S::molly.brand@eqs.com::b8940fc0-24ea-4b2e-98aa-d86e6a17f272" providerId="AD" clId="Web-{19446257-12B7-413D-97CD-6AAEA085CFB0}" dt="2026-03-27T23:36:42.137" v="941" actId="20577"/>
        <pc:sldMkLst>
          <pc:docMk/>
          <pc:sldMk cId="1832310471" sldId="448"/>
        </pc:sldMkLst>
        <pc:spChg chg="mod">
          <ac:chgData name="Molly Brand" userId="S::molly.brand@eqs.com::b8940fc0-24ea-4b2e-98aa-d86e6a17f272" providerId="AD" clId="Web-{19446257-12B7-413D-97CD-6AAEA085CFB0}" dt="2026-03-27T23:36:42.137" v="941" actId="20577"/>
          <ac:spMkLst>
            <pc:docMk/>
            <pc:sldMk cId="1832310471" sldId="448"/>
            <ac:spMk id="3" creationId="{00000000-0000-0000-0000-000000000000}"/>
          </ac:spMkLst>
        </pc:spChg>
      </pc:sldChg>
      <pc:sldChg chg="modSp">
        <pc:chgData name="Molly Brand" userId="S::molly.brand@eqs.com::b8940fc0-24ea-4b2e-98aa-d86e6a17f272" providerId="AD" clId="Web-{19446257-12B7-413D-97CD-6AAEA085CFB0}" dt="2026-03-27T23:38:58.756" v="969" actId="20577"/>
        <pc:sldMkLst>
          <pc:docMk/>
          <pc:sldMk cId="1422367355" sldId="451"/>
        </pc:sldMkLst>
        <pc:spChg chg="mod">
          <ac:chgData name="Molly Brand" userId="S::molly.brand@eqs.com::b8940fc0-24ea-4b2e-98aa-d86e6a17f272" providerId="AD" clId="Web-{19446257-12B7-413D-97CD-6AAEA085CFB0}" dt="2026-03-27T23:38:58.756" v="969" actId="20577"/>
          <ac:spMkLst>
            <pc:docMk/>
            <pc:sldMk cId="1422367355" sldId="451"/>
            <ac:spMk id="9" creationId="{F986EEA2-28E5-CC5B-F0A8-E4F3F4149336}"/>
          </ac:spMkLst>
        </pc:spChg>
        <pc:picChg chg="mod">
          <ac:chgData name="Molly Brand" userId="S::molly.brand@eqs.com::b8940fc0-24ea-4b2e-98aa-d86e6a17f272" providerId="AD" clId="Web-{19446257-12B7-413D-97CD-6AAEA085CFB0}" dt="2026-03-27T23:38:34.442" v="951" actId="1076"/>
          <ac:picMkLst>
            <pc:docMk/>
            <pc:sldMk cId="1422367355" sldId="451"/>
            <ac:picMk id="3" creationId="{A984D12D-FF26-FAA3-96B4-9C7B4B9B5347}"/>
          </ac:picMkLst>
        </pc:picChg>
      </pc:sldChg>
      <pc:sldChg chg="modSp">
        <pc:chgData name="Molly Brand" userId="S::molly.brand@eqs.com::b8940fc0-24ea-4b2e-98aa-d86e6a17f272" providerId="AD" clId="Web-{19446257-12B7-413D-97CD-6AAEA085CFB0}" dt="2026-03-27T18:55:09.916" v="919" actId="20577"/>
        <pc:sldMkLst>
          <pc:docMk/>
          <pc:sldMk cId="3720622627" sldId="453"/>
        </pc:sldMkLst>
        <pc:spChg chg="mod">
          <ac:chgData name="Molly Brand" userId="S::molly.brand@eqs.com::b8940fc0-24ea-4b2e-98aa-d86e6a17f272" providerId="AD" clId="Web-{19446257-12B7-413D-97CD-6AAEA085CFB0}" dt="2026-03-27T18:55:09.916" v="919" actId="20577"/>
          <ac:spMkLst>
            <pc:docMk/>
            <pc:sldMk cId="3720622627" sldId="453"/>
            <ac:spMk id="2" creationId="{CCE744B1-FDFE-A2DB-21C7-69B8546469A6}"/>
          </ac:spMkLst>
        </pc:spChg>
      </pc:sldChg>
      <pc:sldChg chg="modSp add replId">
        <pc:chgData name="Molly Brand" userId="S::molly.brand@eqs.com::b8940fc0-24ea-4b2e-98aa-d86e6a17f272" providerId="AD" clId="Web-{19446257-12B7-413D-97CD-6AAEA085CFB0}" dt="2026-03-27T23:35:40.880" v="925" actId="20577"/>
        <pc:sldMkLst>
          <pc:docMk/>
          <pc:sldMk cId="462897893" sldId="454"/>
        </pc:sldMkLst>
        <pc:spChg chg="mod">
          <ac:chgData name="Molly Brand" userId="S::molly.brand@eqs.com::b8940fc0-24ea-4b2e-98aa-d86e6a17f272" providerId="AD" clId="Web-{19446257-12B7-413D-97CD-6AAEA085CFB0}" dt="2026-03-27T23:35:40.880" v="925" actId="20577"/>
          <ac:spMkLst>
            <pc:docMk/>
            <pc:sldMk cId="462897893" sldId="454"/>
            <ac:spMk id="2" creationId="{1646A5C5-B223-27AF-CA31-0E151338B5C0}"/>
          </ac:spMkLst>
        </pc:spChg>
      </pc:sldChg>
      <pc:sldChg chg="addSp delSp modSp add del replId">
        <pc:chgData name="Molly Brand" userId="S::molly.brand@eqs.com::b8940fc0-24ea-4b2e-98aa-d86e6a17f272" providerId="AD" clId="Web-{19446257-12B7-413D-97CD-6AAEA085CFB0}" dt="2026-03-27T17:59:51.221" v="759"/>
        <pc:sldMkLst>
          <pc:docMk/>
          <pc:sldMk cId="3509869496" sldId="455"/>
        </pc:sldMkLst>
        <pc:spChg chg="mod">
          <ac:chgData name="Molly Brand" userId="S::molly.brand@eqs.com::b8940fc0-24ea-4b2e-98aa-d86e6a17f272" providerId="AD" clId="Web-{19446257-12B7-413D-97CD-6AAEA085CFB0}" dt="2026-03-27T17:51:57.292" v="729" actId="20577"/>
          <ac:spMkLst>
            <pc:docMk/>
            <pc:sldMk cId="3509869496" sldId="455"/>
            <ac:spMk id="5" creationId="{0C03D4EA-E619-F3B0-4B41-5B3A43FCBE27}"/>
          </ac:spMkLst>
        </pc:spChg>
        <pc:picChg chg="del">
          <ac:chgData name="Molly Brand" userId="S::molly.brand@eqs.com::b8940fc0-24ea-4b2e-98aa-d86e6a17f272" providerId="AD" clId="Web-{19446257-12B7-413D-97CD-6AAEA085CFB0}" dt="2026-03-27T17:49:26.663" v="605"/>
          <ac:picMkLst>
            <pc:docMk/>
            <pc:sldMk cId="3509869496" sldId="455"/>
            <ac:picMk id="3" creationId="{9C1AF7E9-2248-4D93-98F2-B056A1883285}"/>
          </ac:picMkLst>
        </pc:picChg>
        <pc:picChg chg="del">
          <ac:chgData name="Molly Brand" userId="S::molly.brand@eqs.com::b8940fc0-24ea-4b2e-98aa-d86e6a17f272" providerId="AD" clId="Web-{19446257-12B7-413D-97CD-6AAEA085CFB0}" dt="2026-03-27T17:45:09.096" v="479"/>
          <ac:picMkLst>
            <pc:docMk/>
            <pc:sldMk cId="3509869496" sldId="455"/>
            <ac:picMk id="4" creationId="{3D0CEF64-2B5E-9852-BE37-F2BE270E56B2}"/>
          </ac:picMkLst>
        </pc:picChg>
        <pc:picChg chg="del">
          <ac:chgData name="Molly Brand" userId="S::molly.brand@eqs.com::b8940fc0-24ea-4b2e-98aa-d86e6a17f272" providerId="AD" clId="Web-{19446257-12B7-413D-97CD-6AAEA085CFB0}" dt="2026-03-27T17:45:07.721" v="478"/>
          <ac:picMkLst>
            <pc:docMk/>
            <pc:sldMk cId="3509869496" sldId="455"/>
            <ac:picMk id="6" creationId="{BA4D7A28-EF19-55B4-1FE0-B9375028AF22}"/>
          </ac:picMkLst>
        </pc:picChg>
        <pc:picChg chg="add del mod">
          <ac:chgData name="Molly Brand" userId="S::molly.brand@eqs.com::b8940fc0-24ea-4b2e-98aa-d86e6a17f272" providerId="AD" clId="Web-{19446257-12B7-413D-97CD-6AAEA085CFB0}" dt="2026-03-27T17:48:13.818" v="495"/>
          <ac:picMkLst>
            <pc:docMk/>
            <pc:sldMk cId="3509869496" sldId="455"/>
            <ac:picMk id="8" creationId="{1181D58D-B8A0-3CAF-46CE-D80CDFCD21EF}"/>
          </ac:picMkLst>
        </pc:picChg>
        <pc:picChg chg="add mod">
          <ac:chgData name="Molly Brand" userId="S::molly.brand@eqs.com::b8940fc0-24ea-4b2e-98aa-d86e6a17f272" providerId="AD" clId="Web-{19446257-12B7-413D-97CD-6AAEA085CFB0}" dt="2026-03-27T17:57:31.012" v="757"/>
          <ac:picMkLst>
            <pc:docMk/>
            <pc:sldMk cId="3509869496" sldId="455"/>
            <ac:picMk id="9" creationId="{C10277C8-59CC-A02F-AEFF-609F803A2355}"/>
          </ac:picMkLst>
        </pc:picChg>
        <pc:picChg chg="add del mod">
          <ac:chgData name="Molly Brand" userId="S::molly.brand@eqs.com::b8940fc0-24ea-4b2e-98aa-d86e6a17f272" providerId="AD" clId="Web-{19446257-12B7-413D-97CD-6AAEA085CFB0}" dt="2026-03-27T17:50:12.664" v="609"/>
          <ac:picMkLst>
            <pc:docMk/>
            <pc:sldMk cId="3509869496" sldId="455"/>
            <ac:picMk id="10" creationId="{4C01E753-E706-FCDF-9957-31378091D259}"/>
          </ac:picMkLst>
        </pc:picChg>
        <pc:picChg chg="add mod ord">
          <ac:chgData name="Molly Brand" userId="S::molly.brand@eqs.com::b8940fc0-24ea-4b2e-98aa-d86e6a17f272" providerId="AD" clId="Web-{19446257-12B7-413D-97CD-6AAEA085CFB0}" dt="2026-03-27T17:55:26.255" v="753"/>
          <ac:picMkLst>
            <pc:docMk/>
            <pc:sldMk cId="3509869496" sldId="455"/>
            <ac:picMk id="11" creationId="{326AE5DD-978F-4453-9A2D-7D1C7AD99168}"/>
          </ac:picMkLst>
        </pc:picChg>
      </pc:sldChg>
      <pc:sldChg chg="add del">
        <pc:chgData name="Molly Brand" userId="S::molly.brand@eqs.com::b8940fc0-24ea-4b2e-98aa-d86e6a17f272" providerId="AD" clId="Web-{19446257-12B7-413D-97CD-6AAEA085CFB0}" dt="2026-03-27T18:00:43.285" v="761"/>
        <pc:sldMkLst>
          <pc:docMk/>
          <pc:sldMk cId="432118608" sldId="456"/>
        </pc:sldMkLst>
      </pc:sldChg>
      <pc:sldChg chg="add del">
        <pc:chgData name="Molly Brand" userId="S::molly.brand@eqs.com::b8940fc0-24ea-4b2e-98aa-d86e6a17f272" providerId="AD" clId="Web-{19446257-12B7-413D-97CD-6AAEA085CFB0}" dt="2026-03-27T18:01:18.020" v="763"/>
        <pc:sldMkLst>
          <pc:docMk/>
          <pc:sldMk cId="87682390" sldId="457"/>
        </pc:sldMkLst>
      </pc:sldChg>
      <pc:sldChg chg="add del">
        <pc:chgData name="Molly Brand" userId="S::molly.brand@eqs.com::b8940fc0-24ea-4b2e-98aa-d86e6a17f272" providerId="AD" clId="Web-{19446257-12B7-413D-97CD-6AAEA085CFB0}" dt="2026-03-27T18:01:54.287" v="765"/>
        <pc:sldMkLst>
          <pc:docMk/>
          <pc:sldMk cId="3422261408" sldId="458"/>
        </pc:sldMkLst>
      </pc:sldChg>
      <pc:sldChg chg="modSp add">
        <pc:chgData name="Molly Brand" userId="S::molly.brand@eqs.com::b8940fc0-24ea-4b2e-98aa-d86e6a17f272" providerId="AD" clId="Web-{19446257-12B7-413D-97CD-6AAEA085CFB0}" dt="2026-03-27T23:36:13.884" v="937" actId="1076"/>
        <pc:sldMkLst>
          <pc:docMk/>
          <pc:sldMk cId="29501909" sldId="459"/>
        </pc:sldMkLst>
        <pc:picChg chg="mod">
          <ac:chgData name="Molly Brand" userId="S::molly.brand@eqs.com::b8940fc0-24ea-4b2e-98aa-d86e6a17f272" providerId="AD" clId="Web-{19446257-12B7-413D-97CD-6AAEA085CFB0}" dt="2026-03-27T23:36:08.383" v="936" actId="1076"/>
          <ac:picMkLst>
            <pc:docMk/>
            <pc:sldMk cId="29501909" sldId="459"/>
            <ac:picMk id="9" creationId="{C10277C8-59CC-A02F-AEFF-609F803A2355}"/>
          </ac:picMkLst>
        </pc:picChg>
        <pc:picChg chg="mod">
          <ac:chgData name="Molly Brand" userId="S::molly.brand@eqs.com::b8940fc0-24ea-4b2e-98aa-d86e6a17f272" providerId="AD" clId="Web-{19446257-12B7-413D-97CD-6AAEA085CFB0}" dt="2026-03-27T23:36:13.884" v="937" actId="1076"/>
          <ac:picMkLst>
            <pc:docMk/>
            <pc:sldMk cId="29501909" sldId="459"/>
            <ac:picMk id="11" creationId="{326AE5DD-978F-4453-9A2D-7D1C7AD99168}"/>
          </ac:picMkLst>
        </pc:picChg>
      </pc:sldChg>
    </pc:docChg>
  </pc:docChgLst>
  <pc:docChgLst>
    <pc:chgData name="Rachael Chagnon" userId="S::rachael.chagnon@eqs.com::871bcc3d-b11c-46b6-b535-e388c92a0813" providerId="AD" clId="Web-{191B995A-9C10-13E9-ACAF-6E14F8EC2FFC}"/>
    <pc:docChg chg="delSld modSld">
      <pc:chgData name="Rachael Chagnon" userId="S::rachael.chagnon@eqs.com::871bcc3d-b11c-46b6-b535-e388c92a0813" providerId="AD" clId="Web-{191B995A-9C10-13E9-ACAF-6E14F8EC2FFC}" dt="2026-03-20T15:04:26.237" v="656" actId="20577"/>
      <pc:docMkLst>
        <pc:docMk/>
      </pc:docMkLst>
      <pc:sldChg chg="modSp">
        <pc:chgData name="Rachael Chagnon" userId="S::rachael.chagnon@eqs.com::871bcc3d-b11c-46b6-b535-e388c92a0813" providerId="AD" clId="Web-{191B995A-9C10-13E9-ACAF-6E14F8EC2FFC}" dt="2026-03-20T15:02:10.753" v="646" actId="20577"/>
        <pc:sldMkLst>
          <pc:docMk/>
          <pc:sldMk cId="1776881097" sldId="412"/>
        </pc:sldMkLst>
        <pc:spChg chg="mod">
          <ac:chgData name="Rachael Chagnon" userId="S::rachael.chagnon@eqs.com::871bcc3d-b11c-46b6-b535-e388c92a0813" providerId="AD" clId="Web-{191B995A-9C10-13E9-ACAF-6E14F8EC2FFC}" dt="2026-03-20T15:02:10.753" v="646" actId="20577"/>
          <ac:spMkLst>
            <pc:docMk/>
            <pc:sldMk cId="1776881097" sldId="412"/>
            <ac:spMk id="4" creationId="{FAC8B032-9DF0-510F-0DCC-33EF179340A5}"/>
          </ac:spMkLst>
        </pc:spChg>
      </pc:sldChg>
      <pc:sldChg chg="modSp">
        <pc:chgData name="Rachael Chagnon" userId="S::rachael.chagnon@eqs.com::871bcc3d-b11c-46b6-b535-e388c92a0813" providerId="AD" clId="Web-{191B995A-9C10-13E9-ACAF-6E14F8EC2FFC}" dt="2026-03-19T18:14:59.564" v="1" actId="20577"/>
        <pc:sldMkLst>
          <pc:docMk/>
          <pc:sldMk cId="1988655213" sldId="422"/>
        </pc:sldMkLst>
        <pc:spChg chg="mod">
          <ac:chgData name="Rachael Chagnon" userId="S::rachael.chagnon@eqs.com::871bcc3d-b11c-46b6-b535-e388c92a0813" providerId="AD" clId="Web-{191B995A-9C10-13E9-ACAF-6E14F8EC2FFC}" dt="2026-03-19T18:14:59.564" v="1" actId="20577"/>
          <ac:spMkLst>
            <pc:docMk/>
            <pc:sldMk cId="1988655213" sldId="422"/>
            <ac:spMk id="9" creationId="{B0BD3965-89D9-4B88-B9A7-FE40A74F4050}"/>
          </ac:spMkLst>
        </pc:spChg>
      </pc:sldChg>
      <pc:sldChg chg="addSp delSp modSp">
        <pc:chgData name="Rachael Chagnon" userId="S::rachael.chagnon@eqs.com::871bcc3d-b11c-46b6-b535-e388c92a0813" providerId="AD" clId="Web-{191B995A-9C10-13E9-ACAF-6E14F8EC2FFC}" dt="2026-03-19T18:21:29.568" v="163" actId="14100"/>
        <pc:sldMkLst>
          <pc:docMk/>
          <pc:sldMk cId="3962852700" sldId="429"/>
        </pc:sldMkLst>
        <pc:picChg chg="add mod">
          <ac:chgData name="Rachael Chagnon" userId="S::rachael.chagnon@eqs.com::871bcc3d-b11c-46b6-b535-e388c92a0813" providerId="AD" clId="Web-{191B995A-9C10-13E9-ACAF-6E14F8EC2FFC}" dt="2026-03-19T18:21:29.568" v="163" actId="14100"/>
          <ac:picMkLst>
            <pc:docMk/>
            <pc:sldMk cId="3962852700" sldId="429"/>
            <ac:picMk id="6" creationId="{328EEA9F-B1EF-3993-7170-A48DE9C2133C}"/>
          </ac:picMkLst>
        </pc:picChg>
      </pc:sldChg>
      <pc:sldChg chg="modSp modCm">
        <pc:chgData name="Rachael Chagnon" userId="S::rachael.chagnon@eqs.com::871bcc3d-b11c-46b6-b535-e388c92a0813" providerId="AD" clId="Web-{191B995A-9C10-13E9-ACAF-6E14F8EC2FFC}" dt="2026-03-19T19:02:04.497" v="526" actId="20577"/>
        <pc:sldMkLst>
          <pc:docMk/>
          <pc:sldMk cId="3194823180" sldId="430"/>
        </pc:sldMkLst>
        <pc:spChg chg="mod">
          <ac:chgData name="Rachael Chagnon" userId="S::rachael.chagnon@eqs.com::871bcc3d-b11c-46b6-b535-e388c92a0813" providerId="AD" clId="Web-{191B995A-9C10-13E9-ACAF-6E14F8EC2FFC}" dt="2026-03-19T19:02:04.497" v="526" actId="20577"/>
          <ac:spMkLst>
            <pc:docMk/>
            <pc:sldMk cId="3194823180" sldId="430"/>
            <ac:spMk id="3" creationId="{BCAAE1AC-E5C8-1955-D0FB-15329350D219}"/>
          </ac:spMkLst>
        </pc:sp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19:02:03.357" v="525" actId="20577"/>
              <pc2:cmMkLst xmlns:pc2="http://schemas.microsoft.com/office/powerpoint/2019/9/main/command">
                <pc:docMk/>
                <pc:sldMk cId="3194823180" sldId="430"/>
                <pc2:cmMk id="{594EF9CD-14E7-4527-9E66-2AEC7E910DEC}"/>
              </pc2:cmMkLst>
            </pc226:cmChg>
          </p:ext>
        </pc:extLst>
      </pc:sldChg>
      <pc:sldChg chg="addSp delSp modSp">
        <pc:chgData name="Rachael Chagnon" userId="S::rachael.chagnon@eqs.com::871bcc3d-b11c-46b6-b535-e388c92a0813" providerId="AD" clId="Web-{191B995A-9C10-13E9-ACAF-6E14F8EC2FFC}" dt="2026-03-19T19:06:57.712" v="533" actId="1076"/>
        <pc:sldMkLst>
          <pc:docMk/>
          <pc:sldMk cId="3366460079" sldId="431"/>
        </pc:sldMkLst>
        <pc:picChg chg="add mod">
          <ac:chgData name="Rachael Chagnon" userId="S::rachael.chagnon@eqs.com::871bcc3d-b11c-46b6-b535-e388c92a0813" providerId="AD" clId="Web-{191B995A-9C10-13E9-ACAF-6E14F8EC2FFC}" dt="2026-03-19T19:06:57.712" v="533" actId="1076"/>
          <ac:picMkLst>
            <pc:docMk/>
            <pc:sldMk cId="3366460079" sldId="431"/>
            <ac:picMk id="5" creationId="{9A7B0A56-146C-0EAE-259F-A7F03798F825}"/>
          </ac:picMkLst>
        </pc:picChg>
      </pc:sldChg>
      <pc:sldChg chg="addSp delSp modSp">
        <pc:chgData name="Rachael Chagnon" userId="S::rachael.chagnon@eqs.com::871bcc3d-b11c-46b6-b535-e388c92a0813" providerId="AD" clId="Web-{191B995A-9C10-13E9-ACAF-6E14F8EC2FFC}" dt="2026-03-19T20:08:40.905" v="540" actId="1076"/>
        <pc:sldMkLst>
          <pc:docMk/>
          <pc:sldMk cId="248716797" sldId="432"/>
        </pc:sldMkLst>
        <pc:picChg chg="add mod modCrop">
          <ac:chgData name="Rachael Chagnon" userId="S::rachael.chagnon@eqs.com::871bcc3d-b11c-46b6-b535-e388c92a0813" providerId="AD" clId="Web-{191B995A-9C10-13E9-ACAF-6E14F8EC2FFC}" dt="2026-03-19T20:08:40.905" v="540" actId="1076"/>
          <ac:picMkLst>
            <pc:docMk/>
            <pc:sldMk cId="248716797" sldId="432"/>
            <ac:picMk id="5" creationId="{6108D3A7-763D-EA4E-3795-1717732F1A52}"/>
          </ac:picMkLst>
        </pc:picChg>
      </pc:sldChg>
      <pc:sldChg chg="addSp modSp modCm">
        <pc:chgData name="Rachael Chagnon" userId="S::rachael.chagnon@eqs.com::871bcc3d-b11c-46b6-b535-e388c92a0813" providerId="AD" clId="Web-{191B995A-9C10-13E9-ACAF-6E14F8EC2FFC}" dt="2026-03-19T20:35:42.911" v="623" actId="20577"/>
        <pc:sldMkLst>
          <pc:docMk/>
          <pc:sldMk cId="2978505190" sldId="437"/>
        </pc:sldMkLst>
        <pc:spChg chg="mod">
          <ac:chgData name="Rachael Chagnon" userId="S::rachael.chagnon@eqs.com::871bcc3d-b11c-46b6-b535-e388c92a0813" providerId="AD" clId="Web-{191B995A-9C10-13E9-ACAF-6E14F8EC2FFC}" dt="2026-03-19T20:34:46.672" v="611" actId="20577"/>
          <ac:spMkLst>
            <pc:docMk/>
            <pc:sldMk cId="2978505190" sldId="437"/>
            <ac:spMk id="3" creationId="{3F8A3753-308E-CF89-1146-487DEEDC1F6A}"/>
          </ac:spMkLst>
        </pc:spChg>
        <pc:spChg chg="add mod">
          <ac:chgData name="Rachael Chagnon" userId="S::rachael.chagnon@eqs.com::871bcc3d-b11c-46b6-b535-e388c92a0813" providerId="AD" clId="Web-{191B995A-9C10-13E9-ACAF-6E14F8EC2FFC}" dt="2026-03-19T20:35:42.911" v="623" actId="20577"/>
          <ac:spMkLst>
            <pc:docMk/>
            <pc:sldMk cId="2978505190" sldId="437"/>
            <ac:spMk id="8" creationId="{D1135F28-B01A-14F8-C18E-2F53B77BF46E}"/>
          </ac:spMkLst>
        </pc:spChg>
        <pc:picChg chg="mod">
          <ac:chgData name="Rachael Chagnon" userId="S::rachael.chagnon@eqs.com::871bcc3d-b11c-46b6-b535-e388c92a0813" providerId="AD" clId="Web-{191B995A-9C10-13E9-ACAF-6E14F8EC2FFC}" dt="2026-03-19T20:34:57.579" v="613" actId="14100"/>
          <ac:picMkLst>
            <pc:docMk/>
            <pc:sldMk cId="2978505190" sldId="437"/>
            <ac:picMk id="5" creationId="{50EF684F-54F6-FF03-C31D-740548924D69}"/>
          </ac:picMkLst>
        </pc:pic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20:34:45.578" v="610" actId="20577"/>
              <pc2:cmMkLst xmlns:pc2="http://schemas.microsoft.com/office/powerpoint/2019/9/main/command">
                <pc:docMk/>
                <pc:sldMk cId="2978505190" sldId="437"/>
                <pc2:cmMk id="{1D4AF9A9-C4D4-46A2-93D8-5BD34E1E3B46}"/>
              </pc2:cmMkLst>
            </pc226:cmChg>
          </p:ext>
        </pc:extLst>
      </pc:sldChg>
      <pc:sldChg chg="addSp delSp modSp">
        <pc:chgData name="Rachael Chagnon" userId="S::rachael.chagnon@eqs.com::871bcc3d-b11c-46b6-b535-e388c92a0813" providerId="AD" clId="Web-{191B995A-9C10-13E9-ACAF-6E14F8EC2FFC}" dt="2026-03-19T22:01:59.829" v="629" actId="1076"/>
        <pc:sldMkLst>
          <pc:docMk/>
          <pc:sldMk cId="1632340483" sldId="440"/>
        </pc:sldMkLst>
        <pc:picChg chg="add mod">
          <ac:chgData name="Rachael Chagnon" userId="S::rachael.chagnon@eqs.com::871bcc3d-b11c-46b6-b535-e388c92a0813" providerId="AD" clId="Web-{191B995A-9C10-13E9-ACAF-6E14F8EC2FFC}" dt="2026-03-19T22:01:59.829" v="629" actId="1076"/>
          <ac:picMkLst>
            <pc:docMk/>
            <pc:sldMk cId="1632340483" sldId="440"/>
            <ac:picMk id="6" creationId="{7BAA65A4-41AC-BD4D-E131-B97D272123FE}"/>
          </ac:picMkLst>
        </pc:picChg>
      </pc:sldChg>
      <pc:sldChg chg="addSp delSp modSp modCm">
        <pc:chgData name="Rachael Chagnon" userId="S::rachael.chagnon@eqs.com::871bcc3d-b11c-46b6-b535-e388c92a0813" providerId="AD" clId="Web-{191B995A-9C10-13E9-ACAF-6E14F8EC2FFC}" dt="2026-03-19T22:04:08.006" v="644" actId="1076"/>
        <pc:sldMkLst>
          <pc:docMk/>
          <pc:sldMk cId="1873887653" sldId="443"/>
        </pc:sldMkLst>
        <pc:spChg chg="mod">
          <ac:chgData name="Rachael Chagnon" userId="S::rachael.chagnon@eqs.com::871bcc3d-b11c-46b6-b535-e388c92a0813" providerId="AD" clId="Web-{191B995A-9C10-13E9-ACAF-6E14F8EC2FFC}" dt="2026-03-19T22:02:53.722" v="636" actId="20577"/>
          <ac:spMkLst>
            <pc:docMk/>
            <pc:sldMk cId="1873887653" sldId="443"/>
            <ac:spMk id="3" creationId="{F42CB2E9-129C-666B-D747-6217954F215C}"/>
          </ac:spMkLst>
        </pc:spChg>
        <pc:picChg chg="add mod">
          <ac:chgData name="Rachael Chagnon" userId="S::rachael.chagnon@eqs.com::871bcc3d-b11c-46b6-b535-e388c92a0813" providerId="AD" clId="Web-{191B995A-9C10-13E9-ACAF-6E14F8EC2FFC}" dt="2026-03-19T22:04:08.006" v="644" actId="1076"/>
          <ac:picMkLst>
            <pc:docMk/>
            <pc:sldMk cId="1873887653" sldId="443"/>
            <ac:picMk id="5" creationId="{B606E910-640F-4403-93EA-791CFD8532A8}"/>
          </ac:picMkLst>
        </pc:pic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191B995A-9C10-13E9-ACAF-6E14F8EC2FFC}" dt="2026-03-19T22:02:53.722" v="635" actId="20577"/>
              <pc2:cmMkLst xmlns:pc2="http://schemas.microsoft.com/office/powerpoint/2019/9/main/command">
                <pc:docMk/>
                <pc:sldMk cId="1873887653" sldId="443"/>
                <pc2:cmMk id="{6843B9FF-3283-4AE3-A3FC-0670531DCE13}"/>
              </pc2:cmMkLst>
            </pc226:cmChg>
          </p:ext>
        </pc:extLst>
      </pc:sldChg>
      <pc:sldChg chg="modSp">
        <pc:chgData name="Rachael Chagnon" userId="S::rachael.chagnon@eqs.com::871bcc3d-b11c-46b6-b535-e388c92a0813" providerId="AD" clId="Web-{191B995A-9C10-13E9-ACAF-6E14F8EC2FFC}" dt="2026-03-20T15:04:26.237" v="656" actId="20577"/>
        <pc:sldMkLst>
          <pc:docMk/>
          <pc:sldMk cId="1422367355" sldId="451"/>
        </pc:sldMkLst>
        <pc:spChg chg="mod">
          <ac:chgData name="Rachael Chagnon" userId="S::rachael.chagnon@eqs.com::871bcc3d-b11c-46b6-b535-e388c92a0813" providerId="AD" clId="Web-{191B995A-9C10-13E9-ACAF-6E14F8EC2FFC}" dt="2026-03-20T15:04:26.237" v="656" actId="20577"/>
          <ac:spMkLst>
            <pc:docMk/>
            <pc:sldMk cId="1422367355" sldId="451"/>
            <ac:spMk id="9" creationId="{F986EEA2-28E5-CC5B-F0A8-E4F3F4149336}"/>
          </ac:spMkLst>
        </pc:spChg>
        <pc:picChg chg="mod">
          <ac:chgData name="Rachael Chagnon" userId="S::rachael.chagnon@eqs.com::871bcc3d-b11c-46b6-b535-e388c92a0813" providerId="AD" clId="Web-{191B995A-9C10-13E9-ACAF-6E14F8EC2FFC}" dt="2026-03-19T18:17:43.803" v="152" actId="1076"/>
          <ac:picMkLst>
            <pc:docMk/>
            <pc:sldMk cId="1422367355" sldId="451"/>
            <ac:picMk id="3" creationId="{A984D12D-FF26-FAA3-96B4-9C7B4B9B5347}"/>
          </ac:picMkLst>
        </pc:picChg>
      </pc:sldChg>
    </pc:docChg>
  </pc:docChgLst>
  <pc:docChgLst>
    <pc:chgData name="Molly Brand" userId="S::molly.brand@eqs.com::b8940fc0-24ea-4b2e-98aa-d86e6a17f272" providerId="AD" clId="Web-{986C4232-3840-8277-B7B8-20726D567CBA}"/>
    <pc:docChg chg="modSld">
      <pc:chgData name="Molly Brand" userId="S::molly.brand@eqs.com::b8940fc0-24ea-4b2e-98aa-d86e6a17f272" providerId="AD" clId="Web-{986C4232-3840-8277-B7B8-20726D567CBA}" dt="2026-03-27T23:55:33.898" v="487" actId="20577"/>
      <pc:docMkLst>
        <pc:docMk/>
      </pc:docMkLst>
      <pc:sldChg chg="modSp">
        <pc:chgData name="Molly Brand" userId="S::molly.brand@eqs.com::b8940fc0-24ea-4b2e-98aa-d86e6a17f272" providerId="AD" clId="Web-{986C4232-3840-8277-B7B8-20726D567CBA}" dt="2026-03-27T23:55:33.898" v="487" actId="20577"/>
        <pc:sldMkLst>
          <pc:docMk/>
          <pc:sldMk cId="1776881097" sldId="412"/>
        </pc:sldMkLst>
        <pc:spChg chg="mod">
          <ac:chgData name="Molly Brand" userId="S::molly.brand@eqs.com::b8940fc0-24ea-4b2e-98aa-d86e6a17f272" providerId="AD" clId="Web-{986C4232-3840-8277-B7B8-20726D567CBA}" dt="2026-03-27T23:55:33.898" v="487" actId="20577"/>
          <ac:spMkLst>
            <pc:docMk/>
            <pc:sldMk cId="1776881097" sldId="412"/>
            <ac:spMk id="4" creationId="{FAC8B032-9DF0-510F-0DCC-33EF179340A5}"/>
          </ac:spMkLst>
        </pc:spChg>
      </pc:sldChg>
      <pc:sldChg chg="modSp">
        <pc:chgData name="Molly Brand" userId="S::molly.brand@eqs.com::b8940fc0-24ea-4b2e-98aa-d86e6a17f272" providerId="AD" clId="Web-{986C4232-3840-8277-B7B8-20726D567CBA}" dt="2026-03-27T23:42:32.563" v="96" actId="20577"/>
        <pc:sldMkLst>
          <pc:docMk/>
          <pc:sldMk cId="1988655213" sldId="422"/>
        </pc:sldMkLst>
        <pc:spChg chg="mod">
          <ac:chgData name="Molly Brand" userId="S::molly.brand@eqs.com::b8940fc0-24ea-4b2e-98aa-d86e6a17f272" providerId="AD" clId="Web-{986C4232-3840-8277-B7B8-20726D567CBA}" dt="2026-03-27T23:42:32.563" v="96" actId="20577"/>
          <ac:spMkLst>
            <pc:docMk/>
            <pc:sldMk cId="1988655213" sldId="422"/>
            <ac:spMk id="9" creationId="{B0BD3965-89D9-4B88-B9A7-FE40A74F4050}"/>
          </ac:spMkLst>
        </pc:spChg>
        <pc:picChg chg="mod">
          <ac:chgData name="Molly Brand" userId="S::molly.brand@eqs.com::b8940fc0-24ea-4b2e-98aa-d86e6a17f272" providerId="AD" clId="Web-{986C4232-3840-8277-B7B8-20726D567CBA}" dt="2026-03-27T23:40:44.074" v="0" actId="1076"/>
          <ac:picMkLst>
            <pc:docMk/>
            <pc:sldMk cId="1988655213" sldId="422"/>
            <ac:picMk id="6" creationId="{23A41D58-A005-08B0-9F97-1F482804FD79}"/>
          </ac:picMkLst>
        </pc:picChg>
      </pc:sldChg>
      <pc:sldChg chg="modSp modCm">
        <pc:chgData name="Molly Brand" userId="S::molly.brand@eqs.com::b8940fc0-24ea-4b2e-98aa-d86e6a17f272" providerId="AD" clId="Web-{986C4232-3840-8277-B7B8-20726D567CBA}" dt="2026-03-27T23:44:18.498" v="139" actId="20577"/>
        <pc:sldMkLst>
          <pc:docMk/>
          <pc:sldMk cId="3194823180" sldId="430"/>
        </pc:sldMkLst>
        <pc:spChg chg="mod">
          <ac:chgData name="Molly Brand" userId="S::molly.brand@eqs.com::b8940fc0-24ea-4b2e-98aa-d86e6a17f272" providerId="AD" clId="Web-{986C4232-3840-8277-B7B8-20726D567CBA}" dt="2026-03-27T23:44:18.498" v="139" actId="20577"/>
          <ac:spMkLst>
            <pc:docMk/>
            <pc:sldMk cId="3194823180" sldId="430"/>
            <ac:spMk id="3" creationId="{BCAAE1AC-E5C8-1955-D0FB-15329350D219}"/>
          </ac:spMkLst>
        </pc:spChg>
        <pc:picChg chg="mod">
          <ac:chgData name="Molly Brand" userId="S::molly.brand@eqs.com::b8940fc0-24ea-4b2e-98aa-d86e6a17f272" providerId="AD" clId="Web-{986C4232-3840-8277-B7B8-20726D567CBA}" dt="2026-03-27T23:43:06.380" v="101" actId="1076"/>
          <ac:picMkLst>
            <pc:docMk/>
            <pc:sldMk cId="3194823180" sldId="430"/>
            <ac:picMk id="6" creationId="{60934322-2FEB-6286-2387-1B8C57A48F03}"/>
          </ac:picMkLst>
        </pc:pic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44:18.498" v="139" actId="20577"/>
              <pc2:cmMkLst xmlns:pc2="http://schemas.microsoft.com/office/powerpoint/2019/9/main/command">
                <pc:docMk/>
                <pc:sldMk cId="3194823180" sldId="430"/>
                <pc2:cmMk id="{594EF9CD-14E7-4527-9E66-2AEC7E910DEC}"/>
              </pc2:cmMkLst>
            </pc226:cmChg>
          </p:ext>
        </pc:extLst>
      </pc:sldChg>
      <pc:sldChg chg="modSp">
        <pc:chgData name="Molly Brand" userId="S::molly.brand@eqs.com::b8940fc0-24ea-4b2e-98aa-d86e6a17f272" providerId="AD" clId="Web-{986C4232-3840-8277-B7B8-20726D567CBA}" dt="2026-03-27T23:45:16.160" v="165" actId="20577"/>
        <pc:sldMkLst>
          <pc:docMk/>
          <pc:sldMk cId="3366460079" sldId="431"/>
        </pc:sldMkLst>
        <pc:spChg chg="mod">
          <ac:chgData name="Molly Brand" userId="S::molly.brand@eqs.com::b8940fc0-24ea-4b2e-98aa-d86e6a17f272" providerId="AD" clId="Web-{986C4232-3840-8277-B7B8-20726D567CBA}" dt="2026-03-27T23:45:16.160" v="165" actId="20577"/>
          <ac:spMkLst>
            <pc:docMk/>
            <pc:sldMk cId="3366460079" sldId="431"/>
            <ac:spMk id="3" creationId="{34414664-40DB-4533-7AB6-7CF7B143AFDF}"/>
          </ac:spMkLst>
        </pc:spChg>
      </pc:sldChg>
      <pc:sldChg chg="modSp modCm">
        <pc:chgData name="Molly Brand" userId="S::molly.brand@eqs.com::b8940fc0-24ea-4b2e-98aa-d86e6a17f272" providerId="AD" clId="Web-{986C4232-3840-8277-B7B8-20726D567CBA}" dt="2026-03-27T23:45:47.912" v="189" actId="20577"/>
        <pc:sldMkLst>
          <pc:docMk/>
          <pc:sldMk cId="248716797" sldId="432"/>
        </pc:sldMkLst>
        <pc:spChg chg="mod">
          <ac:chgData name="Molly Brand" userId="S::molly.brand@eqs.com::b8940fc0-24ea-4b2e-98aa-d86e6a17f272" providerId="AD" clId="Web-{986C4232-3840-8277-B7B8-20726D567CBA}" dt="2026-03-27T23:45:47.912" v="189" actId="20577"/>
          <ac:spMkLst>
            <pc:docMk/>
            <pc:sldMk cId="248716797" sldId="432"/>
            <ac:spMk id="3" creationId="{D77D5DC2-EB8F-5317-2BEB-AD878EA9506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45:47.912" v="189" actId="20577"/>
              <pc2:cmMkLst xmlns:pc2="http://schemas.microsoft.com/office/powerpoint/2019/9/main/command">
                <pc:docMk/>
                <pc:sldMk cId="248716797" sldId="432"/>
                <pc2:cmMk id="{3F990FCC-0661-4B3B-9F08-64BE62C1790C}"/>
              </pc2:cmMkLst>
            </pc226:cmChg>
          </p:ext>
        </pc:extLst>
      </pc:sldChg>
      <pc:sldChg chg="modSp">
        <pc:chgData name="Molly Brand" userId="S::molly.brand@eqs.com::b8940fc0-24ea-4b2e-98aa-d86e6a17f272" providerId="AD" clId="Web-{986C4232-3840-8277-B7B8-20726D567CBA}" dt="2026-03-27T23:46:05.929" v="206" actId="20577"/>
        <pc:sldMkLst>
          <pc:docMk/>
          <pc:sldMk cId="1901682856" sldId="433"/>
        </pc:sldMkLst>
        <pc:spChg chg="mod">
          <ac:chgData name="Molly Brand" userId="S::molly.brand@eqs.com::b8940fc0-24ea-4b2e-98aa-d86e6a17f272" providerId="AD" clId="Web-{986C4232-3840-8277-B7B8-20726D567CBA}" dt="2026-03-27T23:46:05.929" v="206" actId="20577"/>
          <ac:spMkLst>
            <pc:docMk/>
            <pc:sldMk cId="1901682856" sldId="433"/>
            <ac:spMk id="3" creationId="{38B346EF-12C5-A4F4-92CD-DDD2E4FEB19D}"/>
          </ac:spMkLst>
        </pc:spChg>
      </pc:sldChg>
      <pc:sldChg chg="modSp">
        <pc:chgData name="Molly Brand" userId="S::molly.brand@eqs.com::b8940fc0-24ea-4b2e-98aa-d86e6a17f272" providerId="AD" clId="Web-{986C4232-3840-8277-B7B8-20726D567CBA}" dt="2026-03-27T23:54:46.426" v="486" actId="1076"/>
        <pc:sldMkLst>
          <pc:docMk/>
          <pc:sldMk cId="3747666600" sldId="434"/>
        </pc:sldMkLst>
        <pc:spChg chg="mod">
          <ac:chgData name="Molly Brand" userId="S::molly.brand@eqs.com::b8940fc0-24ea-4b2e-98aa-d86e6a17f272" providerId="AD" clId="Web-{986C4232-3840-8277-B7B8-20726D567CBA}" dt="2026-03-27T23:54:33.238" v="481" actId="1076"/>
          <ac:spMkLst>
            <pc:docMk/>
            <pc:sldMk cId="3747666600" sldId="434"/>
            <ac:spMk id="3" creationId="{93AA90B3-46B7-FA20-5CA0-1811E6B7F9E3}"/>
          </ac:spMkLst>
        </pc:spChg>
        <pc:picChg chg="mod">
          <ac:chgData name="Molly Brand" userId="S::molly.brand@eqs.com::b8940fc0-24ea-4b2e-98aa-d86e6a17f272" providerId="AD" clId="Web-{986C4232-3840-8277-B7B8-20726D567CBA}" dt="2026-03-27T23:54:46.426" v="486" actId="1076"/>
          <ac:picMkLst>
            <pc:docMk/>
            <pc:sldMk cId="3747666600" sldId="434"/>
            <ac:picMk id="4" creationId="{FA7B421C-B722-6D13-A437-2C73316CF2F9}"/>
          </ac:picMkLst>
        </pc:picChg>
      </pc:sldChg>
      <pc:sldChg chg="modSp">
        <pc:chgData name="Molly Brand" userId="S::molly.brand@eqs.com::b8940fc0-24ea-4b2e-98aa-d86e6a17f272" providerId="AD" clId="Web-{986C4232-3840-8277-B7B8-20726D567CBA}" dt="2026-03-27T23:47:58.520" v="211" actId="20577"/>
        <pc:sldMkLst>
          <pc:docMk/>
          <pc:sldMk cId="2978505190" sldId="437"/>
        </pc:sldMkLst>
        <pc:spChg chg="mod">
          <ac:chgData name="Molly Brand" userId="S::molly.brand@eqs.com::b8940fc0-24ea-4b2e-98aa-d86e6a17f272" providerId="AD" clId="Web-{986C4232-3840-8277-B7B8-20726D567CBA}" dt="2026-03-27T23:47:58.520" v="211" actId="20577"/>
          <ac:spMkLst>
            <pc:docMk/>
            <pc:sldMk cId="2978505190" sldId="437"/>
            <ac:spMk id="8" creationId="{D1135F28-B01A-14F8-C18E-2F53B77BF46E}"/>
          </ac:spMkLst>
        </pc:spChg>
      </pc:sldChg>
      <pc:sldChg chg="modSp">
        <pc:chgData name="Molly Brand" userId="S::molly.brand@eqs.com::b8940fc0-24ea-4b2e-98aa-d86e6a17f272" providerId="AD" clId="Web-{986C4232-3840-8277-B7B8-20726D567CBA}" dt="2026-03-27T23:49:11.149" v="312" actId="20577"/>
        <pc:sldMkLst>
          <pc:docMk/>
          <pc:sldMk cId="1632340483" sldId="440"/>
        </pc:sldMkLst>
        <pc:spChg chg="mod">
          <ac:chgData name="Molly Brand" userId="S::molly.brand@eqs.com::b8940fc0-24ea-4b2e-98aa-d86e6a17f272" providerId="AD" clId="Web-{986C4232-3840-8277-B7B8-20726D567CBA}" dt="2026-03-27T23:49:11.149" v="312" actId="20577"/>
          <ac:spMkLst>
            <pc:docMk/>
            <pc:sldMk cId="1632340483" sldId="440"/>
            <ac:spMk id="3" creationId="{7B97144B-217D-FF24-FA2A-F368FFD4C12B}"/>
          </ac:spMkLst>
        </pc:spChg>
      </pc:sldChg>
      <pc:sldChg chg="modSp modCm">
        <pc:chgData name="Molly Brand" userId="S::molly.brand@eqs.com::b8940fc0-24ea-4b2e-98aa-d86e6a17f272" providerId="AD" clId="Web-{986C4232-3840-8277-B7B8-20726D567CBA}" dt="2026-03-27T23:54:11.831" v="480" actId="20577"/>
        <pc:sldMkLst>
          <pc:docMk/>
          <pc:sldMk cId="1873887653" sldId="443"/>
        </pc:sldMkLst>
        <pc:spChg chg="mod">
          <ac:chgData name="Molly Brand" userId="S::molly.brand@eqs.com::b8940fc0-24ea-4b2e-98aa-d86e6a17f272" providerId="AD" clId="Web-{986C4232-3840-8277-B7B8-20726D567CBA}" dt="2026-03-27T23:52:54.407" v="327" actId="20577"/>
          <ac:spMkLst>
            <pc:docMk/>
            <pc:sldMk cId="1873887653" sldId="443"/>
            <ac:spMk id="2" creationId="{1FE11A8E-0CB4-8681-898E-FCC34630DD51}"/>
          </ac:spMkLst>
        </pc:spChg>
        <pc:spChg chg="mod">
          <ac:chgData name="Molly Brand" userId="S::molly.brand@eqs.com::b8940fc0-24ea-4b2e-98aa-d86e6a17f272" providerId="AD" clId="Web-{986C4232-3840-8277-B7B8-20726D567CBA}" dt="2026-03-27T23:54:11.831" v="480" actId="20577"/>
          <ac:spMkLst>
            <pc:docMk/>
            <pc:sldMk cId="1873887653" sldId="443"/>
            <ac:spMk id="3" creationId="{F42CB2E9-129C-666B-D747-6217954F215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986C4232-3840-8277-B7B8-20726D567CBA}" dt="2026-03-27T23:54:04.471" v="478" actId="20577"/>
              <pc2:cmMkLst xmlns:pc2="http://schemas.microsoft.com/office/powerpoint/2019/9/main/command">
                <pc:docMk/>
                <pc:sldMk cId="1873887653" sldId="443"/>
                <pc2:cmMk id="{6843B9FF-3283-4AE3-A3FC-0670531DCE13}"/>
              </pc2:cmMkLst>
            </pc226:cmChg>
          </p:ext>
        </pc:extLst>
      </pc:sldChg>
    </pc:docChg>
  </pc:docChgLst>
  <pc:docChgLst>
    <pc:chgData name="Rachael Chagnon" userId="S::rachael.chagnon@eqs.com::871bcc3d-b11c-46b6-b535-e388c92a0813" providerId="AD" clId="Web-{8195EDAF-AD51-5254-0319-A4C3315A0647}"/>
    <pc:docChg chg="addSld modSld">
      <pc:chgData name="Rachael Chagnon" userId="S::rachael.chagnon@eqs.com::871bcc3d-b11c-46b6-b535-e388c92a0813" providerId="AD" clId="Web-{8195EDAF-AD51-5254-0319-A4C3315A0647}" dt="2026-03-19T17:58:12.005" v="60"/>
      <pc:docMkLst>
        <pc:docMk/>
      </pc:docMkLst>
      <pc:sldChg chg="addSp delSp modSp">
        <pc:chgData name="Rachael Chagnon" userId="S::rachael.chagnon@eqs.com::871bcc3d-b11c-46b6-b535-e388c92a0813" providerId="AD" clId="Web-{8195EDAF-AD51-5254-0319-A4C3315A0647}" dt="2026-03-19T17:57:50.536" v="59" actId="14100"/>
        <pc:sldMkLst>
          <pc:docMk/>
          <pc:sldMk cId="1988655213" sldId="422"/>
        </pc:sldMkLst>
        <pc:spChg chg="mod">
          <ac:chgData name="Rachael Chagnon" userId="S::rachael.chagnon@eqs.com::871bcc3d-b11c-46b6-b535-e388c92a0813" providerId="AD" clId="Web-{8195EDAF-AD51-5254-0319-A4C3315A0647}" dt="2026-03-19T17:57:27.051" v="57" actId="1076"/>
          <ac:spMkLst>
            <pc:docMk/>
            <pc:sldMk cId="1988655213" sldId="422"/>
            <ac:spMk id="5" creationId="{1633C36B-2B42-06D0-017A-F73D74F2F367}"/>
          </ac:spMkLst>
        </pc:spChg>
        <pc:spChg chg="add mod">
          <ac:chgData name="Rachael Chagnon" userId="S::rachael.chagnon@eqs.com::871bcc3d-b11c-46b6-b535-e388c92a0813" providerId="AD" clId="Web-{8195EDAF-AD51-5254-0319-A4C3315A0647}" dt="2026-03-19T17:57:50.536" v="59" actId="14100"/>
          <ac:spMkLst>
            <pc:docMk/>
            <pc:sldMk cId="1988655213" sldId="422"/>
            <ac:spMk id="9" creationId="{B0BD3965-89D9-4B88-B9A7-FE40A74F4050}"/>
          </ac:spMkLst>
        </pc:spChg>
        <pc:picChg chg="add mod modCrop">
          <ac:chgData name="Rachael Chagnon" userId="S::rachael.chagnon@eqs.com::871bcc3d-b11c-46b6-b535-e388c92a0813" providerId="AD" clId="Web-{8195EDAF-AD51-5254-0319-A4C3315A0647}" dt="2026-03-19T17:54:32.671" v="36" actId="1076"/>
          <ac:picMkLst>
            <pc:docMk/>
            <pc:sldMk cId="1988655213" sldId="422"/>
            <ac:picMk id="6" creationId="{23A41D58-A005-08B0-9F97-1F482804FD79}"/>
          </ac:picMkLst>
        </pc:picChg>
      </pc:sldChg>
      <pc:sldChg chg="addSp delSp modSp">
        <pc:chgData name="Rachael Chagnon" userId="S::rachael.chagnon@eqs.com::871bcc3d-b11c-46b6-b535-e388c92a0813" providerId="AD" clId="Web-{8195EDAF-AD51-5254-0319-A4C3315A0647}" dt="2026-03-19T17:39:23.747" v="26"/>
        <pc:sldMkLst>
          <pc:docMk/>
          <pc:sldMk cId="3962852700" sldId="429"/>
        </pc:sldMkLst>
      </pc:sldChg>
      <pc:sldChg chg="addSp delSp modSp">
        <pc:chgData name="Rachael Chagnon" userId="S::rachael.chagnon@eqs.com::871bcc3d-b11c-46b6-b535-e388c92a0813" providerId="AD" clId="Web-{8195EDAF-AD51-5254-0319-A4C3315A0647}" dt="2026-03-19T17:39:19.232" v="25"/>
        <pc:sldMkLst>
          <pc:docMk/>
          <pc:sldMk cId="3194823180" sldId="430"/>
        </pc:sldMkLst>
      </pc:sldChg>
    </pc:docChg>
  </pc:docChgLst>
</pc:chgInfo>
</file>

<file path=ppt/comments/modernComment_1A6_7688786D.xml><?xml version="1.0" encoding="utf-8"?>
<p188:cmLst xmlns:a="http://schemas.openxmlformats.org/drawingml/2006/main" xmlns:r="http://schemas.openxmlformats.org/officeDocument/2006/relationships" xmlns:p188="http://schemas.microsoft.com/office/powerpoint/2018/8/main">
  <p188:cm id="{6AF496A2-FB2D-4B25-BBC8-BA7FAD764C18}" authorId="{2476B153-BDD5-E04E-5123-B00DE7BBC06C}" status="resolved" created="2026-03-18T20:23:54.928" complete="100000">
    <ac:deMkLst xmlns:ac="http://schemas.microsoft.com/office/drawing/2013/main/command">
      <pc:docMk xmlns:pc="http://schemas.microsoft.com/office/powerpoint/2013/main/command"/>
      <pc:sldMk xmlns:pc="http://schemas.microsoft.com/office/powerpoint/2013/main/command" cId="1988655213" sldId="422"/>
      <ac:picMk id="3" creationId="{82FD5E68-A4AA-8A32-B3F5-4147BBE63BE4}"/>
    </ac:deMkLst>
    <p188:replyLst>
      <p188:reply id="{1D1755F5-C2B2-4D80-90B1-1A7E996D82DF}" authorId="{2476B153-BDD5-E04E-5123-B00DE7BBC06C}" created="2026-03-18T20:35:22.456">
        <p188:txBody>
          <a:bodyPr/>
          <a:lstStyle/>
          <a:p>
            <a:r>
              <a:rPr lang="en-US"/>
              <a:t>I would also recommend showing a screenshot that doesn't show the "Override disclosure" button in the top right. Instead, it should be a disclosure that you have access to, so that it shows the "Review" button or whatever that text is.</a:t>
            </a:r>
          </a:p>
        </p188:txBody>
      </p188:reply>
    </p188:replyLst>
    <p188:txBody>
      <a:bodyPr/>
      <a:lstStyle/>
      <a:p>
        <a:r>
          <a:rPr lang="en-US"/>
          <a:t>I think that this information needs to be organized differently. Please do one slide that has numbers 1-5, with the text on the left of the screen, and then a second slide with 6-9 highlighted, with that text on the left. 
Also, the slides with pink background are extremely hard to read. So please use a white background for the updated slides. </a:t>
        </a:r>
      </a:p>
    </p188:txBody>
  </p188:cm>
</p188:cmLst>
</file>

<file path=ppt/comments/modernComment_1AD_EC34555C.xml><?xml version="1.0" encoding="utf-8"?>
<p188:cmLst xmlns:a="http://schemas.openxmlformats.org/drawingml/2006/main" xmlns:r="http://schemas.openxmlformats.org/officeDocument/2006/relationships" xmlns:p188="http://schemas.microsoft.com/office/powerpoint/2018/8/main">
  <p188:cm id="{55EFF6A0-4535-449B-836A-4CA38A28F25D}" authorId="{2476B153-BDD5-E04E-5123-B00DE7BBC06C}" status="resolved" created="2026-03-18T20:24:22.148" complete="100000">
    <ac:deMkLst xmlns:ac="http://schemas.microsoft.com/office/drawing/2013/main/command">
      <pc:docMk xmlns:pc="http://schemas.microsoft.com/office/powerpoint/2013/main/command"/>
      <pc:sldMk xmlns:pc="http://schemas.microsoft.com/office/powerpoint/2013/main/command" cId="3962852700" sldId="429"/>
      <ac:picMk id="4" creationId="{E19E6D58-28DB-28BB-D3AE-392F18AB9EA2}"/>
    </ac:deMkLst>
    <p188:txBody>
      <a:bodyPr/>
      <a:lstStyle/>
      <a:p>
        <a:r>
          <a:rPr lang="en-US"/>
          <a:t>Screenshot should be annotated to emphasize "Related"</a:t>
        </a:r>
      </a:p>
    </p188:txBody>
  </p188:cm>
</p188:cmLst>
</file>

<file path=ppt/comments/modernComment_1AE_BE6D220C.xml><?xml version="1.0" encoding="utf-8"?>
<p188:cmLst xmlns:a="http://schemas.openxmlformats.org/drawingml/2006/main" xmlns:r="http://schemas.openxmlformats.org/officeDocument/2006/relationships" xmlns:p188="http://schemas.microsoft.com/office/powerpoint/2018/8/main">
  <p188:cm id="{594EF9CD-14E7-4527-9E66-2AEC7E910DEC}" authorId="{2476B153-BDD5-E04E-5123-B00DE7BBC06C}" status="resolved" created="2026-03-18T20:25:05.946" complete="100000">
    <ac:txMkLst xmlns:ac="http://schemas.microsoft.com/office/drawing/2013/main/command">
      <pc:docMk xmlns:pc="http://schemas.microsoft.com/office/powerpoint/2013/main/command"/>
      <pc:sldMk xmlns:pc="http://schemas.microsoft.com/office/powerpoint/2013/main/command" cId="3194823180" sldId="430"/>
      <ac:spMk id="3" creationId="{BCAAE1AC-E5C8-1955-D0FB-15329350D219}"/>
      <ac:txMk cp="84" len="5">
        <ac:context len="309" hash="3613997089"/>
      </ac:txMk>
    </ac:txMkLst>
    <p188:pos x="3685309" y="1350818"/>
    <p188:txBody>
      <a:bodyPr/>
      <a:lstStyle/>
      <a:p>
        <a:r>
          <a:rPr lang="en-US"/>
          <a:t>please provide some examples. </a:t>
        </a:r>
      </a:p>
    </p188:txBody>
  </p188:cm>
</p188:cmLst>
</file>

<file path=ppt/comments/modernComment_1AF_C8A81AAF.xml><?xml version="1.0" encoding="utf-8"?>
<p188:cmLst xmlns:a="http://schemas.openxmlformats.org/drawingml/2006/main" xmlns:r="http://schemas.openxmlformats.org/officeDocument/2006/relationships" xmlns:p188="http://schemas.microsoft.com/office/powerpoint/2018/8/main">
  <p188:cm id="{23C2962B-8932-4B74-8033-E573FB3A6409}" authorId="{2476B153-BDD5-E04E-5123-B00DE7BBC06C}" status="resolved" created="2026-03-18T20:25:43.088" complete="100000">
    <ac:deMkLst xmlns:ac="http://schemas.microsoft.com/office/drawing/2013/main/command">
      <pc:docMk xmlns:pc="http://schemas.microsoft.com/office/powerpoint/2013/main/command"/>
      <pc:sldMk xmlns:pc="http://schemas.microsoft.com/office/powerpoint/2013/main/command" cId="3366460079" sldId="431"/>
      <ac:picMk id="4" creationId="{E66A4A31-76C2-7299-37A3-9502F32D5EBA}"/>
    </ac:deMkLst>
    <p188:txBody>
      <a:bodyPr/>
      <a:lstStyle/>
      <a:p>
        <a:r>
          <a:rPr lang="en-US"/>
          <a:t>Please swap in a screenshot that shows messages. </a:t>
        </a:r>
      </a:p>
    </p188:txBody>
  </p188:cm>
</p188:cmLst>
</file>

<file path=ppt/comments/modernComment_1B0_ED31DFD.xml><?xml version="1.0" encoding="utf-8"?>
<p188:cmLst xmlns:a="http://schemas.openxmlformats.org/drawingml/2006/main" xmlns:r="http://schemas.openxmlformats.org/officeDocument/2006/relationships" xmlns:p188="http://schemas.microsoft.com/office/powerpoint/2018/8/main">
  <p188:cm id="{3F990FCC-0661-4B3B-9F08-64BE62C1790C}" authorId="{2476B153-BDD5-E04E-5123-B00DE7BBC06C}" status="resolved" created="2026-03-18T20:26:11.495" complete="100000">
    <ac:txMkLst xmlns:ac="http://schemas.microsoft.com/office/drawing/2013/main/command">
      <pc:docMk xmlns:pc="http://schemas.microsoft.com/office/powerpoint/2013/main/command"/>
      <pc:sldMk xmlns:pc="http://schemas.microsoft.com/office/powerpoint/2013/main/command" cId="248716797" sldId="432"/>
      <ac:spMk id="3" creationId="{D77D5DC2-EB8F-5317-2BEB-AD878EA9506C}"/>
      <ac:txMk cp="135" len="8">
        <ac:context len="397" hash="2692968178"/>
      </ac:txMk>
    </ac:txMkLst>
    <p188:pos x="4350327" y="450272"/>
    <p188:replyLst>
      <p188:reply id="{949D5D7B-83CB-4CEB-B719-DAC9A23C9B76}" authorId="{2476B153-BDD5-E04E-5123-B00DE7BBC06C}" created="2026-03-18T20:26:34.293">
        <p188:txBody>
          <a:bodyPr/>
          <a:lstStyle/>
          <a:p>
            <a:r>
              <a:rPr lang="en-US"/>
              <a:t>Also, please add a note so that there is an example of a note in the screenshot.</a:t>
            </a:r>
          </a:p>
        </p188:txBody>
      </p188:reply>
    </p188:replyLst>
    <p188:txBody>
      <a:bodyPr/>
      <a:lstStyle/>
      <a:p>
        <a:r>
          <a:rPr lang="en-US"/>
          <a:t>This needs to be emphasized in the screenshot. </a:t>
        </a:r>
      </a:p>
    </p188:txBody>
  </p188:cm>
</p188:cmLst>
</file>

<file path=ppt/comments/modernComment_1B5_B18861E6.xml><?xml version="1.0" encoding="utf-8"?>
<p188:cmLst xmlns:a="http://schemas.openxmlformats.org/drawingml/2006/main" xmlns:r="http://schemas.openxmlformats.org/officeDocument/2006/relationships" xmlns:p188="http://schemas.microsoft.com/office/powerpoint/2018/8/main">
  <p188:cm id="{1D4AF9A9-C4D4-46A2-93D8-5BD34E1E3B46}" authorId="{2476B153-BDD5-E04E-5123-B00DE7BBC06C}" status="resolved" created="2026-03-18T20:27:55.935" complete="100000">
    <ac:txMkLst xmlns:ac="http://schemas.microsoft.com/office/drawing/2013/main/command">
      <pc:docMk xmlns:pc="http://schemas.microsoft.com/office/powerpoint/2013/main/command"/>
      <pc:sldMk xmlns:pc="http://schemas.microsoft.com/office/powerpoint/2013/main/command" cId="2978505190" sldId="437"/>
      <ac:spMk id="3" creationId="{3F8A3753-308E-CF89-1146-487DEEDC1F6A}"/>
      <ac:txMk cp="0" len="19">
        <ac:context len="22" hash="1088912612"/>
      </ac:txMk>
    </ac:txMkLst>
    <p188:pos x="2500745" y="200890"/>
    <p188:txBody>
      <a:bodyPr/>
      <a:lstStyle/>
      <a:p>
        <a:r>
          <a:rPr lang="en-US"/>
          <a:t>add details about what these mean. Use the Admin Guide for reference.</a:t>
        </a:r>
      </a:p>
    </p188:txBody>
  </p188:cm>
</p188:cmLst>
</file>

<file path=ppt/comments/modernComment_1B8_614B8A03.xml><?xml version="1.0" encoding="utf-8"?>
<p188:cmLst xmlns:a="http://schemas.openxmlformats.org/drawingml/2006/main" xmlns:r="http://schemas.openxmlformats.org/officeDocument/2006/relationships" xmlns:p188="http://schemas.microsoft.com/office/powerpoint/2018/8/main">
  <p188:cm id="{1FB7F2BF-A8B6-41DE-B5B4-1B1D9F3A24C9}" authorId="{2476B153-BDD5-E04E-5123-B00DE7BBC06C}" status="resolved" created="2026-03-18T20:28:27.951" complete="100000">
    <ac:deMkLst xmlns:ac="http://schemas.microsoft.com/office/drawing/2013/main/command">
      <pc:docMk xmlns:pc="http://schemas.microsoft.com/office/powerpoint/2013/main/command"/>
      <pc:sldMk xmlns:pc="http://schemas.microsoft.com/office/powerpoint/2013/main/command" cId="1632340483" sldId="440"/>
      <ac:picMk id="5" creationId="{A19828B3-8AEE-8AB1-6052-B6B8E65261AC}"/>
    </ac:deMkLst>
    <p188:replyLst>
      <p188:reply id="{14CA58F2-1AD2-41C1-8B03-623516F484F0}" authorId="{2476B153-BDD5-E04E-5123-B00DE7BBC06C}" created="2026-03-18T20:29:03.329">
        <p188:txBody>
          <a:bodyPr/>
          <a:lstStyle/>
          <a:p>
            <a:r>
              <a:rPr lang="en-US"/>
              <a:t>Additionally, I would recommend choosing "Approve with conditions" in the screenshot, so that it makes more sense to have that attestation requirement box checked. </a:t>
            </a:r>
          </a:p>
        </p188:txBody>
      </p188:reply>
    </p188:replyLst>
    <p188:txBody>
      <a:bodyPr/>
      <a:lstStyle/>
      <a:p>
        <a:r>
          <a:rPr lang="en-US"/>
          <a:t>Update the text so that it's a realistic example.</a:t>
        </a:r>
      </a:p>
    </p188:txBody>
  </p188:cm>
</p188:cmLst>
</file>

<file path=ppt/comments/modernComment_1BB_6FB141A5.xml><?xml version="1.0" encoding="utf-8"?>
<p188:cmLst xmlns:a="http://schemas.openxmlformats.org/drawingml/2006/main" xmlns:r="http://schemas.openxmlformats.org/officeDocument/2006/relationships" xmlns:p188="http://schemas.microsoft.com/office/powerpoint/2018/8/main">
  <p188:cm id="{6843B9FF-3283-4AE3-A3FC-0670531DCE13}" authorId="{2476B153-BDD5-E04E-5123-B00DE7BBC06C}" status="resolved" created="2026-03-18T20:31:04.574" complete="100000">
    <ac:txMkLst xmlns:ac="http://schemas.microsoft.com/office/drawing/2013/main/command">
      <pc:docMk xmlns:pc="http://schemas.microsoft.com/office/powerpoint/2013/main/command"/>
      <pc:sldMk xmlns:pc="http://schemas.microsoft.com/office/powerpoint/2013/main/command" cId="1873887653" sldId="443"/>
      <ac:spMk id="3" creationId="{F42CB2E9-129C-666B-D747-6217954F215C}"/>
      <ac:txMk cp="357" len="1">
        <ac:context len="360" hash="1085177284"/>
      </ac:txMk>
    </ac:txMkLst>
    <p188:pos x="277090" y="3262745"/>
    <p188:txBody>
      <a:bodyPr/>
      <a:lstStyle/>
      <a:p>
        <a:r>
          <a:rPr lang="en-US"/>
          <a:t>This doesn't make sense. A person wouldn't click "Approve and forward" AND "Approve and close" in the same experience. I think this last part needs to be removed? Or you may need to add another slide to finish describing the whole "forward" experience.</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8066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0F9C-6E49-0C4A-AD2E-61E784B0C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15EA4-1047-CD7C-21A4-BB87E77EC43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F4688A6-C39D-BB97-C14B-6E48A59DA5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13007A-4BD4-DEB8-F854-2CD31A089E5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a:p>
        </p:txBody>
      </p:sp>
      <p:sp>
        <p:nvSpPr>
          <p:cNvPr id="5" name="Footer Placeholder 4">
            <a:extLst>
              <a:ext uri="{FF2B5EF4-FFF2-40B4-BE49-F238E27FC236}">
                <a16:creationId xmlns:a16="http://schemas.microsoft.com/office/drawing/2014/main" id="{6F71BC00-6BCB-BA63-7BB4-EE05F10B5D9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0212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B780-5F11-61AB-74A1-2C174534E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087D3-F66F-6B0A-AD49-F7280A98EF4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FD150C2-02F0-0FB0-0BB5-D0DAD7DAF4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A14AC9-E54E-AAF0-262F-121DDE7A9E7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a:p>
        </p:txBody>
      </p:sp>
      <p:sp>
        <p:nvSpPr>
          <p:cNvPr id="5" name="Footer Placeholder 4">
            <a:extLst>
              <a:ext uri="{FF2B5EF4-FFF2-40B4-BE49-F238E27FC236}">
                <a16:creationId xmlns:a16="http://schemas.microsoft.com/office/drawing/2014/main" id="{96AE0D9B-93F2-8AA3-46C8-8F3B0771440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27380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874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7451-88CC-DE1D-36A4-C79548460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DC359-3C52-AE9E-1B51-EF20A67EBEB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BD2C446-B703-DB2C-4CEC-C832812A2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2571C4-69F4-5B85-0F9E-650511C6156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a:p>
        </p:txBody>
      </p:sp>
      <p:sp>
        <p:nvSpPr>
          <p:cNvPr id="5" name="Footer Placeholder 4">
            <a:extLst>
              <a:ext uri="{FF2B5EF4-FFF2-40B4-BE49-F238E27FC236}">
                <a16:creationId xmlns:a16="http://schemas.microsoft.com/office/drawing/2014/main" id="{60D84DC1-D8A4-2191-0F1D-E02C116036FC}"/>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71589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470567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241B-F051-618A-3357-070077B5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3E1D-6412-3CFB-6D54-1C56A061617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8DC3AA4-D771-0BF0-FC69-1816089030D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5725A8-9423-1CAA-A3F1-B63AEE7B747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a:p>
        </p:txBody>
      </p:sp>
      <p:sp>
        <p:nvSpPr>
          <p:cNvPr id="5" name="Footer Placeholder 4">
            <a:extLst>
              <a:ext uri="{FF2B5EF4-FFF2-40B4-BE49-F238E27FC236}">
                <a16:creationId xmlns:a16="http://schemas.microsoft.com/office/drawing/2014/main" id="{2E6C9653-2F38-8234-3B89-7412F295BCAE}"/>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25724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87049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3E18-A946-65A9-7B9C-FB8FC7E08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688F1-F88F-8DDD-D173-CA9D1BB3CF2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360E938-FA61-1D5C-16FF-5CEC6ADB8D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9B1F22-E3B4-89DF-0D43-45617080C6A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a:p>
        </p:txBody>
      </p:sp>
      <p:sp>
        <p:nvSpPr>
          <p:cNvPr id="5" name="Footer Placeholder 4">
            <a:extLst>
              <a:ext uri="{FF2B5EF4-FFF2-40B4-BE49-F238E27FC236}">
                <a16:creationId xmlns:a16="http://schemas.microsoft.com/office/drawing/2014/main" id="{DD69FA1E-82AB-DFA2-ECAE-25223981ED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156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1687-82CA-0F2C-9C83-6605B0C9C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A71FF-8B80-4DAE-02E3-F981505B7EA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9C28C38-DB4E-582F-3740-7E703F762E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99655-B396-1AC5-8F25-83793B6C65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a:p>
        </p:txBody>
      </p:sp>
      <p:sp>
        <p:nvSpPr>
          <p:cNvPr id="5" name="Footer Placeholder 4">
            <a:extLst>
              <a:ext uri="{FF2B5EF4-FFF2-40B4-BE49-F238E27FC236}">
                <a16:creationId xmlns:a16="http://schemas.microsoft.com/office/drawing/2014/main" id="{AA8BEF82-0D63-8576-AC5B-383FD828E165}"/>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42391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C718-93C6-CBC5-DD73-7E75CEF6A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A3DC-9C5F-CB0F-1B8C-456B41E795D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B5219FC-ED21-61D5-6AB6-E2D627A511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5C792-9EE8-5834-F0DC-6C6805C32C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a:p>
        </p:txBody>
      </p:sp>
      <p:sp>
        <p:nvSpPr>
          <p:cNvPr id="5" name="Footer Placeholder 4">
            <a:extLst>
              <a:ext uri="{FF2B5EF4-FFF2-40B4-BE49-F238E27FC236}">
                <a16:creationId xmlns:a16="http://schemas.microsoft.com/office/drawing/2014/main" id="{C0EC260A-168B-09CC-3460-8D93EC4F658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632614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83EF-7361-0178-C651-6714E3563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A635-08FD-D732-4783-677968036A6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546B990-F05A-4D30-AE30-6235E4EDFB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3AF4B-983D-3FA8-F08B-2343CDE1E9C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CC02F933-632D-29C8-53BB-BBA10E793C0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117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FD8B-7BDF-647F-C49B-9BE4703DF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162D6-41AB-BDD9-4A94-B1FFD6B730B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8231B7E-6D80-0101-260B-A591C4EDA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EE7ED-5530-AB55-D6EC-E1758F9A564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a:p>
        </p:txBody>
      </p:sp>
      <p:sp>
        <p:nvSpPr>
          <p:cNvPr id="5" name="Footer Placeholder 4">
            <a:extLst>
              <a:ext uri="{FF2B5EF4-FFF2-40B4-BE49-F238E27FC236}">
                <a16:creationId xmlns:a16="http://schemas.microsoft.com/office/drawing/2014/main" id="{9714BF8C-DFBF-7569-EE4D-EBA575587A5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33868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4EC4-9F6B-0772-400D-32C8071FA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DBD6E-2619-1FE7-41B3-83B9B5515B3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3C848AA-E172-A56B-E41A-CC97BF3E7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45F5D-398D-8121-EA63-C756A62BC0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a:p>
        </p:txBody>
      </p:sp>
      <p:sp>
        <p:nvSpPr>
          <p:cNvPr id="5" name="Footer Placeholder 4">
            <a:extLst>
              <a:ext uri="{FF2B5EF4-FFF2-40B4-BE49-F238E27FC236}">
                <a16:creationId xmlns:a16="http://schemas.microsoft.com/office/drawing/2014/main" id="{458E8CC8-64C2-27D8-7DBD-909731DCFAE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22173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51DD-853E-9C3A-FB15-34E81C6B8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26B51-DBFE-CF3D-AF39-B2C76DDA97D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9A2B32A-CF34-BF87-5E83-1BDD1F497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C7CE3-2595-2C24-E012-010FADEA357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25</a:t>
            </a:fld>
            <a:endParaRPr lang="de-DE"/>
          </a:p>
        </p:txBody>
      </p:sp>
      <p:sp>
        <p:nvSpPr>
          <p:cNvPr id="5" name="Footer Placeholder 4">
            <a:extLst>
              <a:ext uri="{FF2B5EF4-FFF2-40B4-BE49-F238E27FC236}">
                <a16:creationId xmlns:a16="http://schemas.microsoft.com/office/drawing/2014/main" id="{57C6BCB2-A0C4-5D87-175A-6C4380C1A1F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045304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E1C6-3319-FAB0-9071-EDE45D300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EA31-178C-1CBF-04C1-36250C3CEB5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9260ECD-D447-23DE-1ABC-901CEF2A50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FB274-82C4-DA75-8772-35BA729F9CE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a:p>
        </p:txBody>
      </p:sp>
      <p:sp>
        <p:nvSpPr>
          <p:cNvPr id="5" name="Footer Placeholder 4">
            <a:extLst>
              <a:ext uri="{FF2B5EF4-FFF2-40B4-BE49-F238E27FC236}">
                <a16:creationId xmlns:a16="http://schemas.microsoft.com/office/drawing/2014/main" id="{D8DC590D-58C1-FB5B-DCD3-CE8C83C1A32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922171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540-A082-A868-72BE-4DD0874D7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54C7-C4F0-3116-1B84-BFB4DB0A2BC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DDC67F-C647-03CF-18CE-7E889A615D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5D4E78-1F05-869E-7995-BDB7C259BF4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FFC132FE-43CD-D52D-44A3-9556DE89D3F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20350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480C-A26C-851A-08CB-6880E2C1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06D3B-C874-25E8-81F4-8E045D72194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CE6E738-04D5-1062-2372-65F9C7318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FCBC44-CA6A-F7CC-0D3C-CD1ED854B41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a:p>
        </p:txBody>
      </p:sp>
      <p:sp>
        <p:nvSpPr>
          <p:cNvPr id="5" name="Footer Placeholder 4">
            <a:extLst>
              <a:ext uri="{FF2B5EF4-FFF2-40B4-BE49-F238E27FC236}">
                <a16:creationId xmlns:a16="http://schemas.microsoft.com/office/drawing/2014/main" id="{6EA6D7D5-09DE-616D-6CC2-63FF7B5F8382}"/>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84437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5588-B7E5-D800-FF2E-0B66E8915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AB367-3E1F-F3C2-3605-2691B70570C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4BDC6E3-C159-44B0-A2E5-B1FA36965C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2A4D0C-6AE4-096C-2B6A-87DF8532FB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29</a:t>
            </a:fld>
            <a:endParaRPr lang="de-DE"/>
          </a:p>
        </p:txBody>
      </p:sp>
      <p:sp>
        <p:nvSpPr>
          <p:cNvPr id="5" name="Footer Placeholder 4">
            <a:extLst>
              <a:ext uri="{FF2B5EF4-FFF2-40B4-BE49-F238E27FC236}">
                <a16:creationId xmlns:a16="http://schemas.microsoft.com/office/drawing/2014/main" id="{5AC043C5-F9F8-2793-95D4-012B57C0D4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35197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73FC-6371-FBFF-CD8C-FBF2F107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DD94F-BC98-FCD6-1C12-387B17E0EF6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A819461-1690-1BF0-CD14-F306278D77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AF49D1-213A-F98B-B1B6-21B96E001C8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30</a:t>
            </a:fld>
            <a:endParaRPr lang="de-DE"/>
          </a:p>
        </p:txBody>
      </p:sp>
      <p:sp>
        <p:nvSpPr>
          <p:cNvPr id="5" name="Footer Placeholder 4">
            <a:extLst>
              <a:ext uri="{FF2B5EF4-FFF2-40B4-BE49-F238E27FC236}">
                <a16:creationId xmlns:a16="http://schemas.microsoft.com/office/drawing/2014/main" id="{215039B7-6433-B831-9E15-906B333897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78008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C36-F045-3976-8023-40D4450E1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7EA04-1662-204A-98E9-7B64A69DA8D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092CDB6-D89D-B2D5-9804-8A135B472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DBA42-3970-879D-C3DB-BBED1C69FBC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31</a:t>
            </a:fld>
            <a:endParaRPr lang="de-DE"/>
          </a:p>
        </p:txBody>
      </p:sp>
      <p:sp>
        <p:nvSpPr>
          <p:cNvPr id="5" name="Footer Placeholder 4">
            <a:extLst>
              <a:ext uri="{FF2B5EF4-FFF2-40B4-BE49-F238E27FC236}">
                <a16:creationId xmlns:a16="http://schemas.microsoft.com/office/drawing/2014/main" id="{59D932BB-52F6-EA4A-29AD-A69826A1DA3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36856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3FAA-D80D-C0D6-A6C7-0F410ACC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71D6D-D39D-F200-478F-AD401066EAB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ABEA616-2E8C-4E25-B93D-3C37FC5C0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9A670-64AC-CCCC-F4D0-FA3E1A950F4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BA4A6395-2407-B9D4-F2A7-5B3D8678063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08564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BFAC-9537-5823-B302-4D74B6E7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E360-7793-D489-5580-EC31B75F969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44301C6-BEC7-ED14-57FE-C9FD0FD187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75948-D355-0528-3FE2-219B857B33E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32</a:t>
            </a:fld>
            <a:endParaRPr lang="de-DE"/>
          </a:p>
        </p:txBody>
      </p:sp>
      <p:sp>
        <p:nvSpPr>
          <p:cNvPr id="5" name="Footer Placeholder 4">
            <a:extLst>
              <a:ext uri="{FF2B5EF4-FFF2-40B4-BE49-F238E27FC236}">
                <a16:creationId xmlns:a16="http://schemas.microsoft.com/office/drawing/2014/main" id="{A0FD9DE6-B1BD-2CDA-1E5D-1EFBE7869FF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668496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08664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E727-C72D-6619-C8A7-6E7116A58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31F23-C035-1A11-CC84-DB17DCA409ED}"/>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4BB70A5-FD5B-1919-0A55-CCAD37B862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78B118-75B4-6CE9-CFCC-492A5A3217F7}"/>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a:p>
        </p:txBody>
      </p:sp>
      <p:sp>
        <p:nvSpPr>
          <p:cNvPr id="5" name="Footer Placeholder 4">
            <a:extLst>
              <a:ext uri="{FF2B5EF4-FFF2-40B4-BE49-F238E27FC236}">
                <a16:creationId xmlns:a16="http://schemas.microsoft.com/office/drawing/2014/main" id="{AE38AFAE-67C1-7DE1-55D3-984672AEC7A4}"/>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0611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5DE8-885F-D937-186D-BCA8A349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679D7-7712-D5A7-D8DB-AA1D43408FF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2E620E2-9CFD-814A-6DD9-46102B87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6C70D-20A0-8DFE-0A75-C319064F2B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a:p>
        </p:txBody>
      </p:sp>
      <p:sp>
        <p:nvSpPr>
          <p:cNvPr id="5" name="Footer Placeholder 4">
            <a:extLst>
              <a:ext uri="{FF2B5EF4-FFF2-40B4-BE49-F238E27FC236}">
                <a16:creationId xmlns:a16="http://schemas.microsoft.com/office/drawing/2014/main" id="{EB1949F4-2DB3-F58B-4054-498D0D4B4B8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2934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04B08-012D-A3FE-BDFF-24C6BDF07A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A5ED4-AD77-F7A0-5C02-33301992073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4E64EE7-CFDB-8735-8FA5-87A3FDC402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486F22-429A-116D-0A0F-2ED755EA69F7}"/>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8</a:t>
            </a:fld>
            <a:endParaRPr lang="de-DE"/>
          </a:p>
        </p:txBody>
      </p:sp>
      <p:sp>
        <p:nvSpPr>
          <p:cNvPr id="5" name="Footer Placeholder 4">
            <a:extLst>
              <a:ext uri="{FF2B5EF4-FFF2-40B4-BE49-F238E27FC236}">
                <a16:creationId xmlns:a16="http://schemas.microsoft.com/office/drawing/2014/main" id="{727FC039-40DE-794F-C254-A78472B2B29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82138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4392-B8BF-96C1-AB72-BCB920B92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D696B-A3E6-404C-8B1E-42F974C9AB7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785A7EF-73C8-F5B2-92C6-D653B847C9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62E2ED4-3E97-7ED0-849C-9F3B0C1BA24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a:p>
        </p:txBody>
      </p:sp>
      <p:sp>
        <p:nvSpPr>
          <p:cNvPr id="5" name="Footer Placeholder 4">
            <a:extLst>
              <a:ext uri="{FF2B5EF4-FFF2-40B4-BE49-F238E27FC236}">
                <a16:creationId xmlns:a16="http://schemas.microsoft.com/office/drawing/2014/main" id="{03F39703-07FA-DE41-42DB-8954A1DF269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40310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361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48720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a:extLst>
              <a:ext uri="{96DAC541-7B7A-43D3-8B79-37D633B846F1}">
                <asvg:svgBlip xmlns:asvg="http://schemas.microsoft.com/office/drawing/2016/SVG/main" r:embed="rId42"/>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3"/>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3"/>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1A6_7688786D.xml"/><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1.emf"/><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AD_EC34555C.xm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AE_BE6D220C.xml"/><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AF_C8A81AAF.xm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B0_ED31DFD.xm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1B5_B18861E6.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B8_614B8A03.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1BB_6FB141A5.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20E2-9567-C092-AE5E-DCB601C09F9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CE744B1-FDFE-A2DB-21C7-69B8546469A6}"/>
              </a:ext>
            </a:extLst>
          </p:cNvPr>
          <p:cNvSpPr>
            <a:spLocks noGrp="1"/>
          </p:cNvSpPr>
          <p:nvPr>
            <p:ph type="body" sz="quarter" idx="12"/>
          </p:nvPr>
        </p:nvSpPr>
        <p:spPr>
          <a:xfrm>
            <a:off x="1092201" y="2168252"/>
            <a:ext cx="8290858" cy="3910208"/>
          </a:xfrm>
        </p:spPr>
        <p:txBody>
          <a:bodyPr vert="horz" lIns="0" tIns="0" rIns="0" bIns="0" rtlCol="0" anchor="t">
            <a:normAutofit lnSpcReduction="10000"/>
          </a:bodyPr>
          <a:lstStyle/>
          <a:p>
            <a:pPr marL="571500" indent="-571500">
              <a:buFont typeface="Calibri" panose="020B0604020202020204" pitchFamily="34" charset="0"/>
              <a:buChar char="-"/>
            </a:pPr>
            <a:r>
              <a:rPr lang="en-US" sz="2400" b="0"/>
              <a:t>We recommend </a:t>
            </a:r>
            <a:r>
              <a:rPr lang="en-US" sz="2400"/>
              <a:t>customizing this deck</a:t>
            </a:r>
            <a:r>
              <a:rPr lang="en-US" sz="2400" b="0"/>
              <a:t> before using this presentation. The format (PPT) is editable so that you can add screenshots and notes about processes that are </a:t>
            </a:r>
            <a:r>
              <a:rPr lang="en-US" sz="2400"/>
              <a:t>specific to your own organization</a:t>
            </a:r>
            <a:endParaRPr lang="en-US"/>
          </a:p>
          <a:p>
            <a:endParaRPr lang="en-US" sz="2400"/>
          </a:p>
          <a:p>
            <a:pPr marL="571500" indent="-571500">
              <a:buFont typeface="Calibri" panose="020B0604020202020204" pitchFamily="34" charset="0"/>
              <a:buChar char="-"/>
            </a:pPr>
            <a:r>
              <a:rPr lang="en-US" sz="2400"/>
              <a:t>Intended audience</a:t>
            </a:r>
            <a:r>
              <a:rPr lang="en-US" sz="2400" b="0"/>
              <a:t>: The people in your organization who will be </a:t>
            </a:r>
            <a:r>
              <a:rPr lang="en-US" sz="2400"/>
              <a:t>reviewing, managing, and making decisions</a:t>
            </a:r>
            <a:r>
              <a:rPr lang="en-US" sz="2400" b="0"/>
              <a:t> for submitted disclosures. </a:t>
            </a:r>
          </a:p>
          <a:p>
            <a:pPr marL="1028700" lvl="3" indent="-571500">
              <a:buClr>
                <a:srgbClr val="E90055"/>
              </a:buClr>
              <a:buFont typeface="Calibri" panose="020B0604020202020204" pitchFamily="34" charset="0"/>
              <a:buChar char="-"/>
            </a:pPr>
            <a:r>
              <a:rPr lang="en-US" sz="2400" b="0" cap="none">
                <a:latin typeface="Barlow"/>
              </a:rPr>
              <a:t>This is likely to include members of your Ethics &amp; Compliance team and/or supervisors around your organization. </a:t>
            </a:r>
          </a:p>
          <a:p>
            <a:pPr marL="571500" indent="-571500">
              <a:buFont typeface="Calibri" panose="020B0604020202020204" pitchFamily="34" charset="0"/>
              <a:buChar char="-"/>
            </a:pPr>
            <a:endParaRPr lang="en-US" sz="2400" b="0"/>
          </a:p>
        </p:txBody>
      </p:sp>
      <p:sp>
        <p:nvSpPr>
          <p:cNvPr id="3" name="Title 2">
            <a:extLst>
              <a:ext uri="{FF2B5EF4-FFF2-40B4-BE49-F238E27FC236}">
                <a16:creationId xmlns:a16="http://schemas.microsoft.com/office/drawing/2014/main" id="{5C572DF6-DEB2-1146-2B89-52933967D49F}"/>
              </a:ext>
            </a:extLst>
          </p:cNvPr>
          <p:cNvSpPr>
            <a:spLocks noGrp="1"/>
          </p:cNvSpPr>
          <p:nvPr>
            <p:ph type="title"/>
          </p:nvPr>
        </p:nvSpPr>
        <p:spPr/>
        <p:txBody>
          <a:bodyPr>
            <a:normAutofit fontScale="90000"/>
          </a:bodyPr>
          <a:lstStyle/>
          <a:p>
            <a:r>
              <a:rPr lang="en-US">
                <a:latin typeface="Barlow ExtraBold"/>
              </a:rPr>
              <a:t>Recommendations for using this training presentation</a:t>
            </a:r>
            <a:endParaRPr lang="en-US"/>
          </a:p>
        </p:txBody>
      </p:sp>
      <p:sp>
        <p:nvSpPr>
          <p:cNvPr id="4" name="Footer Placeholder 3">
            <a:extLst>
              <a:ext uri="{FF2B5EF4-FFF2-40B4-BE49-F238E27FC236}">
                <a16:creationId xmlns:a16="http://schemas.microsoft.com/office/drawing/2014/main" id="{34633CA9-E406-5F37-C167-34283165481B}"/>
              </a:ext>
            </a:extLst>
          </p:cNvPr>
          <p:cNvSpPr>
            <a:spLocks noGrp="1"/>
          </p:cNvSpPr>
          <p:nvPr>
            <p:ph type="ftr" sz="quarter" idx="19"/>
          </p:nvPr>
        </p:nvSpPr>
        <p:spPr/>
        <p:txBody>
          <a:bodyPr/>
          <a:lstStyle/>
          <a:p>
            <a:r>
              <a:rPr lang="de-DE"/>
              <a:t>Date dd.mm.yyyy  |  Security label</a:t>
            </a:r>
          </a:p>
        </p:txBody>
      </p:sp>
      <p:sp>
        <p:nvSpPr>
          <p:cNvPr id="5" name="Slide Number Placeholder 4">
            <a:extLst>
              <a:ext uri="{FF2B5EF4-FFF2-40B4-BE49-F238E27FC236}">
                <a16:creationId xmlns:a16="http://schemas.microsoft.com/office/drawing/2014/main" id="{9E515779-3A39-2250-13D8-A3C572CE606D}"/>
              </a:ext>
            </a:extLst>
          </p:cNvPr>
          <p:cNvSpPr>
            <a:spLocks noGrp="1"/>
          </p:cNvSpPr>
          <p:nvPr>
            <p:ph type="sldNum" sz="quarter" idx="20"/>
          </p:nvPr>
        </p:nvSpPr>
        <p:spPr/>
        <p:txBody>
          <a:bodyPr/>
          <a:lstStyle/>
          <a:p>
            <a:fld id="{44661A95-0089-4306-9485-D330C59FE3ED}" type="slidenum">
              <a:rPr lang="de-DE" smtClean="0"/>
              <a:pPr/>
              <a:t>1</a:t>
            </a:fld>
            <a:endParaRPr lang="de-DE"/>
          </a:p>
        </p:txBody>
      </p:sp>
      <p:sp>
        <p:nvSpPr>
          <p:cNvPr id="6" name="TextBox 5">
            <a:extLst>
              <a:ext uri="{FF2B5EF4-FFF2-40B4-BE49-F238E27FC236}">
                <a16:creationId xmlns:a16="http://schemas.microsoft.com/office/drawing/2014/main" id="{846809A6-59A6-7C08-683A-602B013F80DA}"/>
              </a:ext>
            </a:extLst>
          </p:cNvPr>
          <p:cNvSpPr txBox="1"/>
          <p:nvPr/>
        </p:nvSpPr>
        <p:spPr bwMode="gray">
          <a:xfrm>
            <a:off x="9660397" y="1534587"/>
            <a:ext cx="2342416" cy="3475310"/>
          </a:xfrm>
          <a:prstGeom prst="rect">
            <a:avLst/>
          </a:prstGeom>
          <a:solidFill>
            <a:srgbClr val="FFFF00"/>
          </a:solid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lnSpc>
                <a:spcPct val="110000"/>
              </a:lnSpc>
              <a:spcAft>
                <a:spcPts val="600"/>
              </a:spcAft>
              <a:buClr>
                <a:schemeClr val="accent1"/>
              </a:buClr>
            </a:pPr>
            <a:endParaRPr lang="en-US" sz="2000"/>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r>
              <a:rPr lang="en-US" sz="2000"/>
              <a:t>Delete this slide before sharing this presentation</a:t>
            </a:r>
            <a:endParaRPr lang="en-US"/>
          </a:p>
          <a:p>
            <a:pPr algn="ctr">
              <a:lnSpc>
                <a:spcPct val="110000"/>
              </a:lnSpc>
              <a:spcAft>
                <a:spcPts val="600"/>
              </a:spcAft>
            </a:pPr>
            <a:endParaRPr lang="en-US" sz="2000"/>
          </a:p>
          <a:p>
            <a:pPr algn="ctr">
              <a:lnSpc>
                <a:spcPct val="110000"/>
              </a:lnSpc>
              <a:spcAft>
                <a:spcPts val="600"/>
              </a:spcAft>
            </a:pPr>
            <a:endParaRPr lang="en-US" sz="2000"/>
          </a:p>
          <a:p>
            <a:pPr algn="ctr">
              <a:lnSpc>
                <a:spcPct val="110000"/>
              </a:lnSpc>
              <a:spcAft>
                <a:spcPts val="600"/>
              </a:spcAft>
            </a:pPr>
            <a:endParaRPr lang="en-US" sz="2000"/>
          </a:p>
        </p:txBody>
      </p:sp>
    </p:spTree>
    <p:extLst>
      <p:ext uri="{BB962C8B-B14F-4D97-AF65-F5344CB8AC3E}">
        <p14:creationId xmlns:p14="http://schemas.microsoft.com/office/powerpoint/2010/main" val="3720622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What‘s in a disclosure</a:t>
            </a:r>
            <a:endParaRPr lang="en-US"/>
          </a:p>
          <a:p>
            <a:pPr lvl="1"/>
            <a:endParaRPr lang="en-US" noProof="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a:latin typeface="Barlow ExtraBold"/>
              </a:rPr>
              <a:t>02</a:t>
            </a:r>
            <a:endParaRPr lang="en-US" noProof="0"/>
          </a:p>
        </p:txBody>
      </p:sp>
    </p:spTree>
    <p:extLst>
      <p:ext uri="{BB962C8B-B14F-4D97-AF65-F5344CB8AC3E}">
        <p14:creationId xmlns:p14="http://schemas.microsoft.com/office/powerpoint/2010/main" val="3777196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platzhalter 55" descr="Ein Bild, das Quadrat enthält.&#10;&#10;Automatisch generierte Beschreibung">
            <a:extLst>
              <a:ext uri="{FF2B5EF4-FFF2-40B4-BE49-F238E27FC236}">
                <a16:creationId xmlns:a16="http://schemas.microsoft.com/office/drawing/2014/main" id="{E8818D7D-E0F9-1A1B-4671-02300C28DD60}"/>
              </a:ext>
            </a:extLst>
          </p:cNvPr>
          <p:cNvPicPr>
            <a:picLocks noGrp="1" noChangeAspect="1"/>
          </p:cNvPicPr>
          <p:nvPr>
            <p:ph type="pic" sz="quarter" idx="13"/>
          </p:nvPr>
        </p:nvPicPr>
        <p:blipFill>
          <a:blip r:embed="rId3"/>
          <a:srcRect t="27986" b="27986"/>
          <a:stretch/>
        </p:blipFill>
        <p:spPr bwMode="gray">
          <a:xfrm>
            <a:off x="1091444" y="2271043"/>
            <a:ext cx="4823780" cy="2124262"/>
          </a:xfrm>
        </p:spPr>
      </p:pic>
      <p:pic>
        <p:nvPicPr>
          <p:cNvPr id="52" name="Bildplatzhalter 51" descr="Ein Bild, das Grafiken, Kunst, Farbigkeit, Design enthält.&#10;&#10;Automatisch generierte Beschreibung">
            <a:extLst>
              <a:ext uri="{FF2B5EF4-FFF2-40B4-BE49-F238E27FC236}">
                <a16:creationId xmlns:a16="http://schemas.microsoft.com/office/drawing/2014/main" id="{3C1EF727-FA03-B133-AD82-F4C2055E9BDF}"/>
              </a:ext>
            </a:extLst>
          </p:cNvPr>
          <p:cNvPicPr>
            <a:picLocks noGrp="1" noChangeAspect="1"/>
          </p:cNvPicPr>
          <p:nvPr>
            <p:ph type="pic" sz="quarter" idx="14"/>
          </p:nvPr>
        </p:nvPicPr>
        <p:blipFill>
          <a:blip r:embed="rId4"/>
          <a:srcRect t="27979" b="27979"/>
          <a:stretch/>
        </p:blipFill>
        <p:spPr bwMode="gray">
          <a:xfrm>
            <a:off x="6275800" y="2271043"/>
            <a:ext cx="4824000" cy="2124261"/>
          </a:xfrm>
        </p:spPr>
      </p:pic>
      <p:sp>
        <p:nvSpPr>
          <p:cNvPr id="3" name="Inhaltsplatzhalter 2"/>
          <p:cNvSpPr>
            <a:spLocks noGrp="1"/>
          </p:cNvSpPr>
          <p:nvPr>
            <p:ph type="body" sz="quarter" idx="15"/>
          </p:nvPr>
        </p:nvSpPr>
        <p:spPr bwMode="gray">
          <a:xfrm>
            <a:off x="1091443" y="4574187"/>
            <a:ext cx="4821452" cy="1494126"/>
          </a:xfrm>
        </p:spPr>
        <p:txBody>
          <a:bodyPr vert="horz" lIns="0" tIns="0" rIns="0" bIns="0" rtlCol="0" anchor="t">
            <a:normAutofit/>
          </a:bodyPr>
          <a:lstStyle/>
          <a:p>
            <a:pPr lvl="1"/>
            <a:r>
              <a:rPr lang="en-US">
                <a:ea typeface="+mn-lt"/>
                <a:cs typeface="+mn-lt"/>
              </a:rPr>
              <a:t>Disclosures contain information about activities, gifts, and/or potential conflicts of interest that an employee needs to disclose.</a:t>
            </a:r>
          </a:p>
        </p:txBody>
      </p:sp>
      <p:sp>
        <p:nvSpPr>
          <p:cNvPr id="15" name="Titel 14"/>
          <p:cNvSpPr>
            <a:spLocks noGrp="1"/>
          </p:cNvSpPr>
          <p:nvPr>
            <p:ph type="title"/>
          </p:nvPr>
        </p:nvSpPr>
        <p:spPr bwMode="gray">
          <a:xfrm>
            <a:off x="1092200" y="789687"/>
            <a:ext cx="10007600" cy="604039"/>
          </a:xfrm>
        </p:spPr>
        <p:txBody>
          <a:bodyPr/>
          <a:lstStyle/>
          <a:p>
            <a:r>
              <a:rPr lang="en-US">
                <a:latin typeface="Barlow ExtraBold"/>
              </a:rPr>
              <a:t>What‘s in a disclosure</a:t>
            </a:r>
            <a:endParaRPr lang="de-DE" b="0" i="0">
              <a:solidFill>
                <a:srgbClr val="000000"/>
              </a:solidFill>
              <a:latin typeface="Barlow ExtraBold"/>
            </a:endParaRPr>
          </a:p>
          <a:p>
            <a:endParaRPr lang="de-DE" b="0" i="0"/>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de-DE" smtClean="0"/>
              <a:pPr/>
              <a:t>11</a:t>
            </a:fld>
            <a:endParaRPr lang="de-DE"/>
          </a:p>
        </p:txBody>
      </p:sp>
      <p:sp>
        <p:nvSpPr>
          <p:cNvPr id="5" name="Inhaltsplatzhalter 2">
            <a:extLst>
              <a:ext uri="{FF2B5EF4-FFF2-40B4-BE49-F238E27FC236}">
                <a16:creationId xmlns:a16="http://schemas.microsoft.com/office/drawing/2014/main" id="{77F86654-6DBE-4C65-A6E8-04BF142980B9}"/>
              </a:ext>
            </a:extLst>
          </p:cNvPr>
          <p:cNvSpPr txBox="1">
            <a:spLocks/>
          </p:cNvSpPr>
          <p:nvPr/>
        </p:nvSpPr>
        <p:spPr bwMode="gray">
          <a:xfrm>
            <a:off x="6276455" y="4574187"/>
            <a:ext cx="4821452" cy="1494126"/>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1"/>
            <a:r>
              <a:rPr lang="en-US">
                <a:ea typeface="+mn-lt"/>
                <a:cs typeface="+mn-lt"/>
              </a:rPr>
              <a:t>The disclosure will contain the name of the employee, the type of disclosure, and the specific details, which may include attachments.</a:t>
            </a:r>
          </a:p>
        </p:txBody>
      </p:sp>
    </p:spTree>
    <p:extLst>
      <p:ext uri="{BB962C8B-B14F-4D97-AF65-F5344CB8AC3E}">
        <p14:creationId xmlns:p14="http://schemas.microsoft.com/office/powerpoint/2010/main" val="183231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3F66-5F3E-F022-F5F1-DCF95A4166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33C36B-2B42-06D0-017A-F73D74F2F367}"/>
              </a:ext>
            </a:extLst>
          </p:cNvPr>
          <p:cNvSpPr>
            <a:spLocks noGrp="1"/>
          </p:cNvSpPr>
          <p:nvPr>
            <p:ph type="sldNum" sz="quarter" idx="15"/>
          </p:nvPr>
        </p:nvSpPr>
        <p:spPr>
          <a:xfrm>
            <a:off x="11521020" y="6205412"/>
            <a:ext cx="665672" cy="659223"/>
          </a:xfrm>
        </p:spPr>
        <p:txBody>
          <a:bodyPr/>
          <a:lstStyle/>
          <a:p>
            <a:fld id="{44661A95-0089-4306-9485-D330C59FE3ED}" type="slidenum">
              <a:rPr lang="en-US" noProof="0" smtClean="0"/>
              <a:pPr/>
              <a:t>12</a:t>
            </a:fld>
            <a:endParaRPr lang="en-US" noProof="0"/>
          </a:p>
        </p:txBody>
      </p:sp>
      <p:sp>
        <p:nvSpPr>
          <p:cNvPr id="8" name="Textplatzhalter 7">
            <a:extLst>
              <a:ext uri="{FF2B5EF4-FFF2-40B4-BE49-F238E27FC236}">
                <a16:creationId xmlns:a16="http://schemas.microsoft.com/office/drawing/2014/main" id="{472A32E7-95AA-621F-5F22-C0258C9C8A13}"/>
              </a:ext>
            </a:extLst>
          </p:cNvPr>
          <p:cNvSpPr>
            <a:spLocks noGrp="1"/>
          </p:cNvSpPr>
          <p:nvPr>
            <p:ph type="body" sz="quarter" idx="4294967295"/>
          </p:nvPr>
        </p:nvSpPr>
        <p:spPr bwMode="gray">
          <a:xfrm>
            <a:off x="8539012" y="762756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77522AC7-486A-0E4E-1D0A-DFF813AAA8C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disclosure</a:t>
            </a:r>
          </a:p>
        </p:txBody>
      </p:sp>
      <p:pic>
        <p:nvPicPr>
          <p:cNvPr id="6" name="Picture 5" descr="A screenshot of a computer&#10;&#10;AI-generated content may be incorrect.">
            <a:extLst>
              <a:ext uri="{FF2B5EF4-FFF2-40B4-BE49-F238E27FC236}">
                <a16:creationId xmlns:a16="http://schemas.microsoft.com/office/drawing/2014/main" id="{23A41D58-A005-08B0-9F97-1F482804FD79}"/>
              </a:ext>
            </a:extLst>
          </p:cNvPr>
          <p:cNvPicPr>
            <a:picLocks noChangeAspect="1"/>
          </p:cNvPicPr>
          <p:nvPr/>
        </p:nvPicPr>
        <p:blipFill>
          <a:blip r:embed="rId4"/>
          <a:srcRect l="-37" t="-55" r="563"/>
          <a:stretch>
            <a:fillRect/>
          </a:stretch>
        </p:blipFill>
        <p:spPr>
          <a:xfrm>
            <a:off x="847066" y="1964044"/>
            <a:ext cx="5967320" cy="3397671"/>
          </a:xfrm>
          <a:prstGeom prst="rect">
            <a:avLst/>
          </a:prstGeom>
          <a:ln>
            <a:solidFill>
              <a:srgbClr val="000000"/>
            </a:solidFill>
          </a:ln>
        </p:spPr>
      </p:pic>
      <p:sp>
        <p:nvSpPr>
          <p:cNvPr id="9" name="Textplatzhalter 4">
            <a:extLst>
              <a:ext uri="{FF2B5EF4-FFF2-40B4-BE49-F238E27FC236}">
                <a16:creationId xmlns:a16="http://schemas.microsoft.com/office/drawing/2014/main" id="{B0BD3965-89D9-4B88-B9A7-FE40A74F4050}"/>
              </a:ext>
            </a:extLst>
          </p:cNvPr>
          <p:cNvSpPr txBox="1">
            <a:spLocks/>
          </p:cNvSpPr>
          <p:nvPr/>
        </p:nvSpPr>
        <p:spPr bwMode="gray">
          <a:xfrm>
            <a:off x="6987860" y="1480280"/>
            <a:ext cx="4098704" cy="4361959"/>
          </a:xfrm>
          <a:prstGeom prst="rect">
            <a:avLst/>
          </a:prstGeom>
        </p:spPr>
        <p:txBody>
          <a:bodyPr vert="horz" wrap="square" lIns="0" tIns="0" rIns="0" bIns="0" numCol="1" spcCol="432000" rtlCol="0" anchor="t">
            <a:normAutofit fontScale="85000" lnSpcReduction="2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457200" indent="-457200">
              <a:buAutoNum type="arabicPeriod"/>
            </a:pPr>
            <a:r>
              <a:rPr lang="en-US" noProof="1">
                <a:ea typeface="+mj-lt"/>
                <a:cs typeface="+mj-lt"/>
              </a:rPr>
              <a:t>The </a:t>
            </a:r>
            <a:r>
              <a:rPr lang="en-US" b="1" noProof="1">
                <a:ea typeface="+mj-lt"/>
                <a:cs typeface="+mj-lt"/>
              </a:rPr>
              <a:t>ID </a:t>
            </a:r>
            <a:r>
              <a:rPr lang="en-US" noProof="1">
                <a:ea typeface="+mj-lt"/>
                <a:cs typeface="+mj-lt"/>
              </a:rPr>
              <a:t>of the disclosure</a:t>
            </a:r>
            <a:endParaRPr lang="en-US" noProof="1"/>
          </a:p>
          <a:p>
            <a:pPr marL="457200" indent="-457200">
              <a:buAutoNum type="arabicPeriod"/>
            </a:pPr>
            <a:r>
              <a:rPr lang="en-US" b="1" noProof="1"/>
              <a:t>Disclosure tab</a:t>
            </a:r>
            <a:r>
              <a:rPr lang="en-US" noProof="1"/>
              <a:t> – all information about the disclosure</a:t>
            </a:r>
          </a:p>
          <a:p>
            <a:pPr marL="727075" lvl="2" indent="-457200">
              <a:buClr>
                <a:srgbClr val="E90055"/>
              </a:buClr>
              <a:buFont typeface="Wingdings" panose="020B0604020202020204" pitchFamily="34" charset="0"/>
              <a:buChar char="§"/>
            </a:pPr>
            <a:r>
              <a:rPr lang="en-US" b="1" noProof="1"/>
              <a:t>Related</a:t>
            </a:r>
            <a:r>
              <a:rPr lang="en-US" b="1" noProof="1">
                <a:ea typeface="+mj-lt"/>
                <a:cs typeface="+mj-lt"/>
              </a:rPr>
              <a:t> tab</a:t>
            </a:r>
            <a:r>
              <a:rPr lang="en-US" noProof="1">
                <a:ea typeface="+mj-lt"/>
                <a:cs typeface="+mj-lt"/>
              </a:rPr>
              <a:t> – all disclosures from this employee</a:t>
            </a:r>
            <a:endParaRPr lang="en-US"/>
          </a:p>
          <a:p>
            <a:pPr marL="727075" lvl="2" indent="-457200">
              <a:buClr>
                <a:srgbClr val="E90055"/>
              </a:buClr>
              <a:buFont typeface="Wingdings" panose="020B0604020202020204" pitchFamily="34" charset="0"/>
              <a:buChar char="§"/>
            </a:pPr>
            <a:r>
              <a:rPr lang="en-US" b="1" noProof="1">
                <a:ea typeface="+mj-lt"/>
                <a:cs typeface="+mj-lt"/>
              </a:rPr>
              <a:t>History tab</a:t>
            </a:r>
            <a:r>
              <a:rPr lang="en-US" noProof="1">
                <a:ea typeface="+mj-lt"/>
                <a:cs typeface="+mj-lt"/>
              </a:rPr>
              <a:t> – activity history </a:t>
            </a:r>
            <a:endParaRPr lang="en-US"/>
          </a:p>
          <a:p>
            <a:pPr marL="727075" lvl="2" indent="-457200">
              <a:buClr>
                <a:srgbClr val="E90055"/>
              </a:buClr>
              <a:buFont typeface="Wingdings" panose="020B0604020202020204" pitchFamily="34" charset="0"/>
              <a:buChar char="§"/>
            </a:pPr>
            <a:r>
              <a:rPr lang="en-US" noProof="1">
                <a:ea typeface="+mj-lt"/>
                <a:cs typeface="+mj-lt"/>
              </a:rPr>
              <a:t>Messages tab – communication with the employee</a:t>
            </a:r>
            <a:endParaRPr lang="en-US"/>
          </a:p>
          <a:p>
            <a:pPr marL="457200" indent="-457200">
              <a:buAutoNum type="arabicPeriod"/>
            </a:pPr>
            <a:r>
              <a:rPr lang="en-US" noProof="1">
                <a:ea typeface="+mj-lt"/>
                <a:cs typeface="+mj-lt"/>
              </a:rPr>
              <a:t>The </a:t>
            </a:r>
            <a:r>
              <a:rPr lang="en-US" b="1" noProof="1">
                <a:ea typeface="+mj-lt"/>
                <a:cs typeface="+mj-lt"/>
              </a:rPr>
              <a:t>person </a:t>
            </a:r>
            <a:r>
              <a:rPr lang="en-US" noProof="1">
                <a:ea typeface="+mj-lt"/>
                <a:cs typeface="+mj-lt"/>
              </a:rPr>
              <a:t>who submitted the disclosure</a:t>
            </a:r>
            <a:endParaRPr lang="en-US" noProof="1"/>
          </a:p>
          <a:p>
            <a:pPr marL="457200" indent="-457200">
              <a:buAutoNum type="arabicPeriod"/>
            </a:pPr>
            <a:r>
              <a:rPr lang="en-US" noProof="1"/>
              <a:t>The</a:t>
            </a:r>
            <a:r>
              <a:rPr lang="en-US" b="1" noProof="1"/>
              <a:t> outcome or conclusion </a:t>
            </a:r>
            <a:r>
              <a:rPr lang="en-US" noProof="1"/>
              <a:t>of the disclosure, along with attestation status</a:t>
            </a:r>
          </a:p>
          <a:p>
            <a:pPr marL="457200" indent="-457200">
              <a:buAutoNum type="arabicPeriod"/>
            </a:pPr>
            <a:r>
              <a:rPr lang="en-US" b="1" noProof="1">
                <a:ea typeface="+mj-lt"/>
                <a:cs typeface="+mj-lt"/>
              </a:rPr>
              <a:t>Disclosure details </a:t>
            </a:r>
            <a:r>
              <a:rPr lang="en-US" noProof="1">
                <a:ea typeface="+mj-lt"/>
                <a:cs typeface="+mj-lt"/>
              </a:rPr>
              <a:t>show the information submitted by the disclosing party </a:t>
            </a:r>
            <a:endParaRPr lang="en-US" noProof="1"/>
          </a:p>
        </p:txBody>
      </p:sp>
    </p:spTree>
    <p:extLst>
      <p:ext uri="{BB962C8B-B14F-4D97-AF65-F5344CB8AC3E}">
        <p14:creationId xmlns:p14="http://schemas.microsoft.com/office/powerpoint/2010/main" val="198865521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97969-29F3-A4E5-C009-7574A9072AD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7C74022-1F2E-AA87-CA2B-E2743D5372EF}"/>
              </a:ext>
            </a:extLst>
          </p:cNvPr>
          <p:cNvSpPr>
            <a:spLocks noGrp="1"/>
          </p:cNvSpPr>
          <p:nvPr>
            <p:ph type="sldNum" sz="quarter" idx="15"/>
          </p:nvPr>
        </p:nvSpPr>
        <p:spPr>
          <a:xfrm>
            <a:off x="11521020" y="6205412"/>
            <a:ext cx="665672" cy="659223"/>
          </a:xfrm>
        </p:spPr>
        <p:txBody>
          <a:bodyPr/>
          <a:lstStyle/>
          <a:p>
            <a:fld id="{44661A95-0089-4306-9485-D330C59FE3ED}" type="slidenum">
              <a:rPr lang="en-US" noProof="0" smtClean="0"/>
              <a:pPr/>
              <a:t>13</a:t>
            </a:fld>
            <a:endParaRPr lang="en-US" noProof="0"/>
          </a:p>
        </p:txBody>
      </p:sp>
      <p:sp>
        <p:nvSpPr>
          <p:cNvPr id="8" name="Textplatzhalter 7">
            <a:extLst>
              <a:ext uri="{FF2B5EF4-FFF2-40B4-BE49-F238E27FC236}">
                <a16:creationId xmlns:a16="http://schemas.microsoft.com/office/drawing/2014/main" id="{9D3307DE-A8FB-0C20-9ACA-68B4080F0047}"/>
              </a:ext>
            </a:extLst>
          </p:cNvPr>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45B3B12B-AC63-8FA5-DBB7-6788520597E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disclosure</a:t>
            </a:r>
          </a:p>
        </p:txBody>
      </p:sp>
      <p:sp>
        <p:nvSpPr>
          <p:cNvPr id="9" name="Textplatzhalter 4">
            <a:extLst>
              <a:ext uri="{FF2B5EF4-FFF2-40B4-BE49-F238E27FC236}">
                <a16:creationId xmlns:a16="http://schemas.microsoft.com/office/drawing/2014/main" id="{F986EEA2-28E5-CC5B-F0A8-E4F3F4149336}"/>
              </a:ext>
            </a:extLst>
          </p:cNvPr>
          <p:cNvSpPr txBox="1">
            <a:spLocks/>
          </p:cNvSpPr>
          <p:nvPr/>
        </p:nvSpPr>
        <p:spPr bwMode="gray">
          <a:xfrm>
            <a:off x="7224852" y="1188922"/>
            <a:ext cx="4121760" cy="4653317"/>
          </a:xfrm>
          <a:prstGeom prst="rect">
            <a:avLst/>
          </a:prstGeom>
        </p:spPr>
        <p:txBody>
          <a:bodyPr vert="horz" wrap="square" lIns="0" tIns="0" rIns="0" bIns="0" numCol="1" spcCol="432000" rtlCol="0" anchor="t">
            <a:normAutofit lnSpcReduction="10000"/>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marL="3175" lvl="2" indent="0">
              <a:lnSpc>
                <a:spcPct val="90000"/>
              </a:lnSpc>
              <a:buNone/>
            </a:pPr>
            <a:r>
              <a:rPr lang="en-US" noProof="1">
                <a:ea typeface="+mj-lt"/>
                <a:cs typeface="+mj-lt"/>
              </a:rPr>
              <a:t>6.    </a:t>
            </a:r>
            <a:r>
              <a:rPr lang="en-US" b="1" noProof="1">
                <a:ea typeface="+mj-lt"/>
                <a:cs typeface="+mj-lt"/>
              </a:rPr>
              <a:t>Actions </a:t>
            </a:r>
            <a:r>
              <a:rPr lang="en-US" noProof="1">
                <a:ea typeface="+mj-lt"/>
                <a:cs typeface="+mj-lt"/>
              </a:rPr>
              <a:t>such as cancelling a disclosure, deleting a disclosure, requesting an update, reactivating/deactivating a disclosure, </a:t>
            </a:r>
            <a:r>
              <a:rPr lang="en-US" noProof="1"/>
              <a:t>review </a:t>
            </a:r>
            <a:r>
              <a:rPr lang="en-US" noProof="1">
                <a:ea typeface="+mj-lt"/>
                <a:cs typeface="+mj-lt"/>
              </a:rPr>
              <a:t>outcome of the disclosure</a:t>
            </a:r>
            <a:endParaRPr lang="en-US"/>
          </a:p>
          <a:p>
            <a:pPr>
              <a:lnSpc>
                <a:spcPct val="90000"/>
              </a:lnSpc>
            </a:pPr>
            <a:r>
              <a:rPr lang="en-US" noProof="1">
                <a:ea typeface="+mj-lt"/>
                <a:cs typeface="+mj-lt"/>
              </a:rPr>
              <a:t>7.    </a:t>
            </a:r>
            <a:r>
              <a:rPr lang="en-US" b="1" noProof="1">
                <a:ea typeface="+mj-lt"/>
                <a:cs typeface="+mj-lt"/>
              </a:rPr>
              <a:t>Additional</a:t>
            </a:r>
            <a:r>
              <a:rPr lang="en-US" b="1" noProof="1"/>
              <a:t> details</a:t>
            </a:r>
            <a:r>
              <a:rPr lang="en-US" noProof="1">
                <a:ea typeface="+mj-lt"/>
                <a:cs typeface="+mj-lt"/>
              </a:rPr>
              <a:t> including type of disclosure and date of disclosure</a:t>
            </a:r>
          </a:p>
          <a:p>
            <a:pPr>
              <a:lnSpc>
                <a:spcPct val="90000"/>
              </a:lnSpc>
            </a:pPr>
            <a:r>
              <a:rPr lang="en-US" noProof="1">
                <a:ea typeface="+mj-lt"/>
                <a:cs typeface="+mj-lt"/>
              </a:rPr>
              <a:t>8.    </a:t>
            </a:r>
            <a:r>
              <a:rPr lang="en-US" b="1" noProof="1">
                <a:solidFill>
                  <a:srgbClr val="262C38"/>
                </a:solidFill>
                <a:ea typeface="+mj-lt"/>
                <a:cs typeface="+mj-lt"/>
              </a:rPr>
              <a:t>Supervisor</a:t>
            </a:r>
            <a:r>
              <a:rPr lang="en-US" b="1" noProof="1">
                <a:solidFill>
                  <a:srgbClr val="262C38"/>
                </a:solidFill>
              </a:rPr>
              <a:t> </a:t>
            </a:r>
            <a:r>
              <a:rPr lang="en-US" noProof="1">
                <a:solidFill>
                  <a:srgbClr val="262C38"/>
                </a:solidFill>
              </a:rPr>
              <a:t>of the person who submitted the disclosure (may not be if not included in the employee's user profile)</a:t>
            </a:r>
            <a:endParaRPr lang="en-US">
              <a:solidFill>
                <a:srgbClr val="262C38"/>
              </a:solidFill>
            </a:endParaRPr>
          </a:p>
          <a:p>
            <a:pPr>
              <a:lnSpc>
                <a:spcPct val="90000"/>
              </a:lnSpc>
            </a:pPr>
            <a:r>
              <a:rPr lang="en-US" noProof="1"/>
              <a:t>9.    </a:t>
            </a:r>
            <a:r>
              <a:rPr lang="en-US" b="1" noProof="1"/>
              <a:t>Progress </a:t>
            </a:r>
            <a:r>
              <a:rPr lang="en-US" noProof="1"/>
              <a:t>tab – approval rounds and current stage of the approval process.</a:t>
            </a:r>
          </a:p>
          <a:p>
            <a:pPr>
              <a:lnSpc>
                <a:spcPct val="90000"/>
              </a:lnSpc>
            </a:pPr>
            <a:r>
              <a:rPr lang="en-US" noProof="1"/>
              <a:t> </a:t>
            </a:r>
            <a:r>
              <a:rPr lang="en-US" b="1" noProof="1"/>
              <a:t>Notes </a:t>
            </a:r>
            <a:r>
              <a:rPr lang="en-US" noProof="1"/>
              <a:t>tab – Internal messaging</a:t>
            </a:r>
            <a:endParaRPr lang="en-US"/>
          </a:p>
        </p:txBody>
      </p:sp>
      <p:pic>
        <p:nvPicPr>
          <p:cNvPr id="3" name="Picture 2" descr="A screenshot of a computer&#10;&#10;AI-generated content may be incorrect.">
            <a:extLst>
              <a:ext uri="{FF2B5EF4-FFF2-40B4-BE49-F238E27FC236}">
                <a16:creationId xmlns:a16="http://schemas.microsoft.com/office/drawing/2014/main" id="{A984D12D-FF26-FAA3-96B4-9C7B4B9B5347}"/>
              </a:ext>
            </a:extLst>
          </p:cNvPr>
          <p:cNvPicPr>
            <a:picLocks noChangeAspect="1"/>
          </p:cNvPicPr>
          <p:nvPr/>
        </p:nvPicPr>
        <p:blipFill>
          <a:blip r:embed="rId4"/>
          <a:stretch>
            <a:fillRect/>
          </a:stretch>
        </p:blipFill>
        <p:spPr>
          <a:xfrm>
            <a:off x="512987" y="2037672"/>
            <a:ext cx="6227344" cy="3315020"/>
          </a:xfrm>
          <a:prstGeom prst="rect">
            <a:avLst/>
          </a:prstGeom>
          <a:ln>
            <a:solidFill>
              <a:srgbClr val="000000"/>
            </a:solidFill>
          </a:ln>
        </p:spPr>
      </p:pic>
    </p:spTree>
    <p:extLst>
      <p:ext uri="{BB962C8B-B14F-4D97-AF65-F5344CB8AC3E}">
        <p14:creationId xmlns:p14="http://schemas.microsoft.com/office/powerpoint/2010/main" val="14223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Reviewing related disclosures</a:t>
            </a:r>
            <a:endParaRPr lang="en-US"/>
          </a:p>
          <a:p>
            <a:endParaRPr lang="en-US" noProof="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a:latin typeface="Barlow ExtraBold"/>
              </a:rPr>
              <a:t>03</a:t>
            </a:r>
            <a:endParaRPr lang="en-US" noProof="0"/>
          </a:p>
        </p:txBody>
      </p:sp>
    </p:spTree>
    <p:extLst>
      <p:ext uri="{BB962C8B-B14F-4D97-AF65-F5344CB8AC3E}">
        <p14:creationId xmlns:p14="http://schemas.microsoft.com/office/powerpoint/2010/main" val="29563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13DA-1ADB-A958-2D72-A81A9C62F8A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4963BB-18EB-7600-2D76-0E11F9038AF1}"/>
              </a:ext>
            </a:extLst>
          </p:cNvPr>
          <p:cNvSpPr>
            <a:spLocks noGrp="1"/>
          </p:cNvSpPr>
          <p:nvPr>
            <p:ph idx="1"/>
          </p:nvPr>
        </p:nvSpPr>
        <p:spPr bwMode="gray">
          <a:xfrm>
            <a:off x="1092200" y="2296816"/>
            <a:ext cx="4488793" cy="3771497"/>
          </a:xfrm>
        </p:spPr>
        <p:txBody>
          <a:bodyPr vert="horz" lIns="0" tIns="0" rIns="0" bIns="0" rtlCol="0" anchor="t">
            <a:normAutofit/>
          </a:bodyPr>
          <a:lstStyle/>
          <a:p>
            <a:pPr marL="266700" lvl="2" indent="-266700">
              <a:spcAft>
                <a:spcPts val="600"/>
              </a:spcAft>
              <a:buClr>
                <a:srgbClr val="E90055"/>
              </a:buClr>
              <a:buBlip>
                <a:blip r:embed="rId4"/>
              </a:buBlip>
              <a:defRPr/>
            </a:pPr>
            <a:r>
              <a:rPr lang="en-US" noProof="0"/>
              <a:t>As you review the disclosure, you might want to review other disclosures </a:t>
            </a:r>
            <a:r>
              <a:rPr lang="en-US"/>
              <a:t>that were submitted by the same employee. </a:t>
            </a:r>
            <a:endParaRPr lang="en-US" noProof="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Click the ‘</a:t>
            </a:r>
            <a:r>
              <a:rPr lang="en-US" b="1" noProof="0"/>
              <a:t>Related’</a:t>
            </a:r>
            <a:r>
              <a:rPr lang="en-US" noProof="0"/>
              <a:t> tab to review </a:t>
            </a:r>
            <a:r>
              <a:rPr lang="en-US"/>
              <a:t>all other disclosures involving this employee.</a:t>
            </a:r>
            <a:endParaRPr lang="en-US" noProof="0"/>
          </a:p>
        </p:txBody>
      </p:sp>
      <p:sp>
        <p:nvSpPr>
          <p:cNvPr id="2" name="Titel 1">
            <a:extLst>
              <a:ext uri="{FF2B5EF4-FFF2-40B4-BE49-F238E27FC236}">
                <a16:creationId xmlns:a16="http://schemas.microsoft.com/office/drawing/2014/main" id="{023B8C5D-E106-34B4-B8F4-C308B6534566}"/>
              </a:ext>
            </a:extLst>
          </p:cNvPr>
          <p:cNvSpPr>
            <a:spLocks noGrp="1"/>
          </p:cNvSpPr>
          <p:nvPr>
            <p:ph type="title"/>
          </p:nvPr>
        </p:nvSpPr>
        <p:spPr bwMode="gray">
          <a:xfrm>
            <a:off x="1092200" y="789687"/>
            <a:ext cx="10007600" cy="604039"/>
          </a:xfrm>
        </p:spPr>
        <p:txBody>
          <a:bodyPr/>
          <a:lstStyle/>
          <a:p>
            <a:r>
              <a:rPr lang="en-US" noProof="0"/>
              <a:t>Reviewing Related </a:t>
            </a:r>
            <a:r>
              <a:rPr lang="en-US"/>
              <a:t>D</a:t>
            </a:r>
            <a:r>
              <a:rPr lang="en-US" noProof="0" err="1"/>
              <a:t>isclosures</a:t>
            </a:r>
            <a:endParaRPr lang="en-US" noProof="0"/>
          </a:p>
        </p:txBody>
      </p:sp>
      <p:sp>
        <p:nvSpPr>
          <p:cNvPr id="7" name="Slide Number Placeholder 6">
            <a:extLst>
              <a:ext uri="{FF2B5EF4-FFF2-40B4-BE49-F238E27FC236}">
                <a16:creationId xmlns:a16="http://schemas.microsoft.com/office/drawing/2014/main" id="{E8B7CE2A-AD33-B28F-0706-525EB176E49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15</a:t>
            </a:fld>
            <a:endParaRPr lang="en-US" noProof="0"/>
          </a:p>
        </p:txBody>
      </p:sp>
      <p:pic>
        <p:nvPicPr>
          <p:cNvPr id="6" name="Picture 5" descr="A screenshot of a computer&#10;&#10;AI-generated content may be incorrect.">
            <a:extLst>
              <a:ext uri="{FF2B5EF4-FFF2-40B4-BE49-F238E27FC236}">
                <a16:creationId xmlns:a16="http://schemas.microsoft.com/office/drawing/2014/main" id="{328EEA9F-B1EF-3993-7170-A48DE9C2133C}"/>
              </a:ext>
            </a:extLst>
          </p:cNvPr>
          <p:cNvPicPr>
            <a:picLocks noChangeAspect="1"/>
          </p:cNvPicPr>
          <p:nvPr/>
        </p:nvPicPr>
        <p:blipFill>
          <a:blip r:embed="rId5"/>
          <a:stretch>
            <a:fillRect/>
          </a:stretch>
        </p:blipFill>
        <p:spPr>
          <a:xfrm>
            <a:off x="5667517" y="2297545"/>
            <a:ext cx="5428967" cy="3244273"/>
          </a:xfrm>
          <a:prstGeom prst="rect">
            <a:avLst/>
          </a:prstGeom>
          <a:ln>
            <a:solidFill>
              <a:srgbClr val="000000"/>
            </a:solidFill>
          </a:ln>
        </p:spPr>
      </p:pic>
    </p:spTree>
    <p:extLst>
      <p:ext uri="{BB962C8B-B14F-4D97-AF65-F5344CB8AC3E}">
        <p14:creationId xmlns:p14="http://schemas.microsoft.com/office/powerpoint/2010/main" val="396285270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a:latin typeface="Barlow ExtraBold"/>
              </a:rPr>
              <a:t>Activity history</a:t>
            </a:r>
            <a:endParaRPr lang="en-US"/>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a:latin typeface="Barlow ExtraBold"/>
              </a:rPr>
              <a:t>04</a:t>
            </a:r>
            <a:endParaRPr lang="en-US" noProof="0"/>
          </a:p>
        </p:txBody>
      </p:sp>
    </p:spTree>
    <p:extLst>
      <p:ext uri="{BB962C8B-B14F-4D97-AF65-F5344CB8AC3E}">
        <p14:creationId xmlns:p14="http://schemas.microsoft.com/office/powerpoint/2010/main" val="216696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45AB-82ED-D70A-CB28-9938DB3DFE4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AAE1AC-E5C8-1955-D0FB-15329350D219}"/>
              </a:ext>
            </a:extLst>
          </p:cNvPr>
          <p:cNvSpPr>
            <a:spLocks noGrp="1"/>
          </p:cNvSpPr>
          <p:nvPr>
            <p:ph idx="1"/>
          </p:nvPr>
        </p:nvSpPr>
        <p:spPr bwMode="gray">
          <a:xfrm>
            <a:off x="1092200" y="1982771"/>
            <a:ext cx="5003800" cy="2891739"/>
          </a:xfrm>
        </p:spPr>
        <p:txBody>
          <a:bodyPr vert="horz" lIns="0" tIns="0" rIns="0" bIns="0" rtlCol="0" anchor="t">
            <a:noAutofit/>
          </a:bodyPr>
          <a:lstStyle/>
          <a:p>
            <a:pPr marL="266700" lvl="2" indent="-266700">
              <a:spcAft>
                <a:spcPts val="600"/>
              </a:spcAft>
              <a:buClr>
                <a:srgbClr val="E90055"/>
              </a:buClr>
              <a:buBlip>
                <a:blip r:embed="rId4"/>
              </a:buBlip>
              <a:defRPr/>
            </a:pPr>
            <a:r>
              <a:rPr lang="en-US"/>
              <a:t>You can find the activity history under the ‘</a:t>
            </a:r>
            <a:r>
              <a:rPr lang="en-US" b="1"/>
              <a:t>History’</a:t>
            </a:r>
            <a:r>
              <a:rPr lang="en-US"/>
              <a:t> tab.</a:t>
            </a:r>
          </a:p>
          <a:p>
            <a:pPr marL="266700" lvl="2" indent="-266700">
              <a:spcAft>
                <a:spcPts val="600"/>
              </a:spcAft>
              <a:buClr>
                <a:srgbClr val="E90055"/>
              </a:buClr>
              <a:buBlip>
                <a:blip r:embed="rId4"/>
              </a:buBlip>
              <a:defRPr/>
            </a:pPr>
            <a:r>
              <a:rPr lang="en-US">
                <a:solidFill>
                  <a:srgbClr val="262C38"/>
                </a:solidFill>
                <a:latin typeface="Barlow"/>
              </a:rPr>
              <a:t>This includes information like:</a:t>
            </a:r>
          </a:p>
          <a:p>
            <a:pPr marL="537845" lvl="3" indent="-266700">
              <a:spcAft>
                <a:spcPts val="600"/>
              </a:spcAft>
              <a:buClr>
                <a:srgbClr val="E90055"/>
              </a:buClr>
              <a:buBlip>
                <a:blip r:embed="rId4"/>
              </a:buBlip>
              <a:defRPr/>
            </a:pPr>
            <a:r>
              <a:rPr lang="en-US">
                <a:solidFill>
                  <a:srgbClr val="262C38"/>
                </a:solidFill>
                <a:latin typeface="Barlow"/>
              </a:rPr>
              <a:t>Disclosure history – types of decisions made throughout the approval process, whether those decisions were shared with the employee, and if there are any attachments included during each stage of the approval process</a:t>
            </a:r>
          </a:p>
          <a:p>
            <a:pPr marL="0" lvl="1" indent="0">
              <a:buFont typeface="Arial" panose="020B0604020202020204" pitchFamily="34" charset="0"/>
              <a:buNone/>
              <a:defRPr/>
            </a:pPr>
            <a:endParaRPr lang="en-US"/>
          </a:p>
        </p:txBody>
      </p:sp>
      <p:sp>
        <p:nvSpPr>
          <p:cNvPr id="2" name="Titel 1">
            <a:extLst>
              <a:ext uri="{FF2B5EF4-FFF2-40B4-BE49-F238E27FC236}">
                <a16:creationId xmlns:a16="http://schemas.microsoft.com/office/drawing/2014/main" id="{710DBD37-2093-202E-449A-75DCDB157317}"/>
              </a:ext>
            </a:extLst>
          </p:cNvPr>
          <p:cNvSpPr>
            <a:spLocks noGrp="1"/>
          </p:cNvSpPr>
          <p:nvPr>
            <p:ph type="title"/>
          </p:nvPr>
        </p:nvSpPr>
        <p:spPr bwMode="gray">
          <a:xfrm>
            <a:off x="1092200" y="789687"/>
            <a:ext cx="10007600" cy="604039"/>
          </a:xfrm>
        </p:spPr>
        <p:txBody>
          <a:bodyPr/>
          <a:lstStyle/>
          <a:p>
            <a:r>
              <a:rPr lang="en-US" noProof="0"/>
              <a:t>Reviewing </a:t>
            </a:r>
            <a:r>
              <a:rPr lang="en-US"/>
              <a:t>D</a:t>
            </a:r>
            <a:r>
              <a:rPr lang="en-US" noProof="0" err="1"/>
              <a:t>isclosure</a:t>
            </a:r>
            <a:r>
              <a:rPr lang="en-US" noProof="0"/>
              <a:t> Activity History</a:t>
            </a:r>
          </a:p>
        </p:txBody>
      </p:sp>
      <p:sp>
        <p:nvSpPr>
          <p:cNvPr id="7" name="Slide Number Placeholder 6">
            <a:extLst>
              <a:ext uri="{FF2B5EF4-FFF2-40B4-BE49-F238E27FC236}">
                <a16:creationId xmlns:a16="http://schemas.microsoft.com/office/drawing/2014/main" id="{8AE14D34-F449-F816-D31C-4DED1C68AA4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17</a:t>
            </a:fld>
            <a:endParaRPr lang="en-US" noProof="0"/>
          </a:p>
        </p:txBody>
      </p:sp>
      <p:pic>
        <p:nvPicPr>
          <p:cNvPr id="6" name="Picture 5">
            <a:extLst>
              <a:ext uri="{FF2B5EF4-FFF2-40B4-BE49-F238E27FC236}">
                <a16:creationId xmlns:a16="http://schemas.microsoft.com/office/drawing/2014/main" id="{60934322-2FEB-6286-2387-1B8C57A48F03}"/>
              </a:ext>
            </a:extLst>
          </p:cNvPr>
          <p:cNvPicPr>
            <a:picLocks noChangeAspect="1"/>
          </p:cNvPicPr>
          <p:nvPr/>
        </p:nvPicPr>
        <p:blipFill>
          <a:blip r:embed="rId5"/>
          <a:stretch>
            <a:fillRect/>
          </a:stretch>
        </p:blipFill>
        <p:spPr>
          <a:xfrm>
            <a:off x="7031115" y="2309991"/>
            <a:ext cx="4261022" cy="3288870"/>
          </a:xfrm>
          <a:prstGeom prst="rect">
            <a:avLst/>
          </a:prstGeom>
          <a:ln>
            <a:solidFill>
              <a:srgbClr val="000000"/>
            </a:solidFill>
          </a:ln>
        </p:spPr>
      </p:pic>
    </p:spTree>
    <p:extLst>
      <p:ext uri="{BB962C8B-B14F-4D97-AF65-F5344CB8AC3E}">
        <p14:creationId xmlns:p14="http://schemas.microsoft.com/office/powerpoint/2010/main" val="319482318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err="1"/>
              <a:t>Communicating</a:t>
            </a:r>
            <a:r>
              <a:rPr lang="de-DE"/>
              <a:t> </a:t>
            </a:r>
            <a:r>
              <a:rPr lang="de-DE" err="1"/>
              <a:t>with</a:t>
            </a:r>
            <a:r>
              <a:rPr lang="de-DE"/>
              <a:t> the </a:t>
            </a:r>
            <a:r>
              <a:rPr lang="de-DE" err="1"/>
              <a:t>employee</a:t>
            </a:r>
            <a:endParaRPr lang="de-DE"/>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a:t>05</a:t>
            </a:r>
          </a:p>
        </p:txBody>
      </p:sp>
    </p:spTree>
    <p:extLst>
      <p:ext uri="{BB962C8B-B14F-4D97-AF65-F5344CB8AC3E}">
        <p14:creationId xmlns:p14="http://schemas.microsoft.com/office/powerpoint/2010/main" val="356351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3477-9B60-2CE7-40EA-46B5F11DE1B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414664-40DB-4533-7AB6-7CF7B143AFDF}"/>
              </a:ext>
            </a:extLst>
          </p:cNvPr>
          <p:cNvSpPr>
            <a:spLocks noGrp="1"/>
          </p:cNvSpPr>
          <p:nvPr>
            <p:ph idx="1"/>
          </p:nvPr>
        </p:nvSpPr>
        <p:spPr bwMode="gray">
          <a:xfrm>
            <a:off x="1092200" y="2259724"/>
            <a:ext cx="5003800" cy="3597656"/>
          </a:xfrm>
        </p:spPr>
        <p:txBody>
          <a:bodyPr vert="horz" lIns="0" tIns="0" rIns="0" bIns="0" rtlCol="0" anchor="t">
            <a:noAutofit/>
          </a:bodyPr>
          <a:lstStyle/>
          <a:p>
            <a:pPr marL="266700" lvl="2" indent="-266700">
              <a:spcAft>
                <a:spcPts val="600"/>
              </a:spcAft>
              <a:buClr>
                <a:srgbClr val="E90055"/>
              </a:buClr>
              <a:buBlip>
                <a:blip r:embed="rId4"/>
              </a:buBlip>
              <a:defRPr/>
            </a:pPr>
            <a:r>
              <a:rPr lang="en-US" sz="1800"/>
              <a:t>As needed, </a:t>
            </a:r>
            <a:r>
              <a:rPr lang="en-US" sz="1800" noProof="0"/>
              <a:t>you </a:t>
            </a:r>
            <a:r>
              <a:rPr lang="en-US" sz="1800"/>
              <a:t>can </a:t>
            </a:r>
            <a:r>
              <a:rPr lang="en-US" sz="1800" noProof="0"/>
              <a:t>communicate with the </a:t>
            </a:r>
            <a:r>
              <a:rPr lang="en-US" sz="1800"/>
              <a:t>employee in</a:t>
            </a:r>
            <a:r>
              <a:rPr lang="en-US" sz="1800" noProof="0"/>
              <a:t> the </a:t>
            </a:r>
            <a:r>
              <a:rPr lang="en-US" sz="1800" b="1" noProof="0"/>
              <a:t>‘Messages’ </a:t>
            </a:r>
            <a:r>
              <a:rPr lang="en-US" sz="1800" noProof="0"/>
              <a:t>tab. You will also be able to review past communications with the </a:t>
            </a:r>
            <a:r>
              <a:rPr lang="en-US" sz="1800"/>
              <a:t>employee</a:t>
            </a:r>
            <a:r>
              <a:rPr lang="en-US" sz="1800" noProof="0"/>
              <a:t> here.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800" noProof="0"/>
              <a:t>To send a message to the </a:t>
            </a:r>
            <a:r>
              <a:rPr lang="en-US" sz="1800"/>
              <a:t>employee</a:t>
            </a:r>
            <a:r>
              <a:rPr lang="en-US" sz="1800" noProof="0"/>
              <a:t>, type in the message, add any attachments, then click the </a:t>
            </a:r>
            <a:r>
              <a:rPr lang="en-US" sz="1800" b="1" noProof="0"/>
              <a:t>‘Send</a:t>
            </a:r>
            <a:r>
              <a:rPr lang="en-US" sz="1800" b="1"/>
              <a:t>’</a:t>
            </a:r>
            <a:r>
              <a:rPr lang="en-US" sz="1800" noProof="0"/>
              <a:t> button.</a:t>
            </a:r>
            <a:r>
              <a:rPr lang="en-US" sz="1800"/>
              <a:t> The employee will get an email notification with a link straight to the </a:t>
            </a:r>
            <a:r>
              <a:rPr lang="en-US" sz="1800" b="1"/>
              <a:t>‘Messages’ </a:t>
            </a:r>
            <a:r>
              <a:rPr lang="en-US" sz="1800"/>
              <a:t>tab.</a:t>
            </a:r>
            <a:endParaRPr lang="en-US" sz="1800" noProof="0"/>
          </a:p>
        </p:txBody>
      </p:sp>
      <p:sp>
        <p:nvSpPr>
          <p:cNvPr id="2" name="Titel 1">
            <a:extLst>
              <a:ext uri="{FF2B5EF4-FFF2-40B4-BE49-F238E27FC236}">
                <a16:creationId xmlns:a16="http://schemas.microsoft.com/office/drawing/2014/main" id="{8AD6BDEB-9629-922D-5BE9-C956EE727C2F}"/>
              </a:ext>
            </a:extLst>
          </p:cNvPr>
          <p:cNvSpPr>
            <a:spLocks noGrp="1"/>
          </p:cNvSpPr>
          <p:nvPr>
            <p:ph type="title"/>
          </p:nvPr>
        </p:nvSpPr>
        <p:spPr bwMode="gray">
          <a:xfrm>
            <a:off x="1092200" y="789687"/>
            <a:ext cx="10007600" cy="604039"/>
          </a:xfrm>
        </p:spPr>
        <p:txBody>
          <a:bodyPr/>
          <a:lstStyle/>
          <a:p>
            <a:r>
              <a:rPr lang="en-US" noProof="0"/>
              <a:t>Communicating with the </a:t>
            </a:r>
            <a:r>
              <a:rPr lang="en-US"/>
              <a:t>E</a:t>
            </a:r>
            <a:r>
              <a:rPr lang="en-US" noProof="0" err="1"/>
              <a:t>mployee</a:t>
            </a:r>
            <a:endParaRPr lang="en-US" noProof="0"/>
          </a:p>
        </p:txBody>
      </p:sp>
      <p:sp>
        <p:nvSpPr>
          <p:cNvPr id="7" name="Slide Number Placeholder 6">
            <a:extLst>
              <a:ext uri="{FF2B5EF4-FFF2-40B4-BE49-F238E27FC236}">
                <a16:creationId xmlns:a16="http://schemas.microsoft.com/office/drawing/2014/main" id="{6B3EE3ED-8014-4D13-3CF6-C776E58760F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19</a:t>
            </a:fld>
            <a:endParaRPr lang="en-US" noProof="0"/>
          </a:p>
        </p:txBody>
      </p:sp>
      <p:pic>
        <p:nvPicPr>
          <p:cNvPr id="5" name="Picture 4" descr="A screenshot of a computer&#10;&#10;AI-generated content may be incorrect.">
            <a:extLst>
              <a:ext uri="{FF2B5EF4-FFF2-40B4-BE49-F238E27FC236}">
                <a16:creationId xmlns:a16="http://schemas.microsoft.com/office/drawing/2014/main" id="{9A7B0A56-146C-0EAE-259F-A7F03798F825}"/>
              </a:ext>
            </a:extLst>
          </p:cNvPr>
          <p:cNvPicPr>
            <a:picLocks noChangeAspect="1"/>
          </p:cNvPicPr>
          <p:nvPr/>
        </p:nvPicPr>
        <p:blipFill>
          <a:blip r:embed="rId5"/>
          <a:stretch>
            <a:fillRect/>
          </a:stretch>
        </p:blipFill>
        <p:spPr>
          <a:xfrm>
            <a:off x="6359081" y="2262909"/>
            <a:ext cx="5015656" cy="3267364"/>
          </a:xfrm>
          <a:prstGeom prst="rect">
            <a:avLst/>
          </a:prstGeom>
          <a:ln>
            <a:solidFill>
              <a:srgbClr val="000000"/>
            </a:solidFill>
          </a:ln>
        </p:spPr>
      </p:pic>
    </p:spTree>
    <p:extLst>
      <p:ext uri="{BB962C8B-B14F-4D97-AF65-F5344CB8AC3E}">
        <p14:creationId xmlns:p14="http://schemas.microsoft.com/office/powerpoint/2010/main" val="336646007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2"/>
          <a:srcRect/>
          <a:stretch>
            <a:fillRect/>
          </a:stretch>
        </p:blipFill>
        <p:spPr/>
      </p:pic>
      <p:sp>
        <p:nvSpPr>
          <p:cNvPr id="2" name="Titel 2">
            <a:extLst>
              <a:ext uri="{FF2B5EF4-FFF2-40B4-BE49-F238E27FC236}">
                <a16:creationId xmlns:a16="http://schemas.microsoft.com/office/drawing/2014/main" id="{CE4BC12D-CEEE-D375-15D7-923BB37CE608}"/>
              </a:ext>
            </a:extLst>
          </p:cNvPr>
          <p:cNvSpPr>
            <a:spLocks noGrp="1"/>
          </p:cNvSpPr>
          <p:nvPr/>
        </p:nvSpPr>
        <p:spPr bwMode="gray">
          <a:xfrm>
            <a:off x="1092200" y="3975766"/>
            <a:ext cx="4895850" cy="569387"/>
          </a:xfrm>
          <a:prstGeom prst="rect">
            <a:avLst/>
          </a:prstGeom>
          <a:noFill/>
        </p:spPr>
        <p:txBody>
          <a:bodyPr vert="horz" wrap="square" lIns="0" tIns="0" rIns="0" bIns="0" rtlCol="0" anchor="b">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0" kern="1200" cap="none" baseline="0">
                <a:solidFill>
                  <a:schemeClr val="tx1"/>
                </a:solidFill>
                <a:latin typeface="Barlow Black" pitchFamily="2" charset="77"/>
                <a:ea typeface="+mj-ea"/>
                <a:cs typeface="+mj-cs"/>
              </a:defRPr>
            </a:lvl1pPr>
          </a:lstStyle>
          <a:p>
            <a:r>
              <a:rPr lang="en-US" noProof="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nvSpPr>
        <p:spPr bwMode="gray">
          <a:xfrm>
            <a:off x="1092200" y="4761148"/>
            <a:ext cx="4895850" cy="1296752"/>
          </a:xfrm>
          <a:prstGeom prst="rect">
            <a:avLst/>
          </a:prstGeom>
          <a:noFill/>
        </p:spPr>
        <p:txBody>
          <a:bodyPr vert="horz" wrap="square" lIns="0" tIns="0" rIns="0" bIns="0" rtlCol="0" anchor="t">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2500" b="0" i="0" kern="1200">
                <a:solidFill>
                  <a:schemeClr val="tx1"/>
                </a:solidFill>
                <a:latin typeface="+mj-lt"/>
                <a:ea typeface="+mn-ea"/>
                <a:cs typeface="+mn-cs"/>
              </a:defRPr>
            </a:lvl1pPr>
            <a:lvl2pPr marL="0" indent="0" algn="l" defTabSz="914400" rtl="0" eaLnBrk="1" latinLnBrk="0" hangingPunct="1">
              <a:lnSpc>
                <a:spcPct val="110000"/>
              </a:lnSpc>
              <a:spcBef>
                <a:spcPts val="1200"/>
              </a:spcBef>
              <a:spcAft>
                <a:spcPts val="0"/>
              </a:spcAft>
              <a:buFont typeface="Arial" panose="020B0604020202020204" pitchFamily="34" charset="0"/>
              <a:buNone/>
              <a:defRPr sz="2000" b="0" kern="1200">
                <a:solidFill>
                  <a:schemeClr val="tx1"/>
                </a:solidFill>
                <a:latin typeface="+mj-lt"/>
                <a:ea typeface="+mn-ea"/>
                <a:cs typeface="+mn-cs"/>
              </a:defRPr>
            </a:lvl2pPr>
            <a:lvl3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3pPr>
            <a:lvl4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4pPr>
            <a:lvl5pPr marL="0" indent="0" algn="l" defTabSz="914400" rtl="0" eaLnBrk="1" latinLnBrk="0" hangingPunct="1">
              <a:lnSpc>
                <a:spcPct val="110000"/>
              </a:lnSpc>
              <a:spcBef>
                <a:spcPts val="0"/>
              </a:spcBef>
              <a:spcAft>
                <a:spcPts val="0"/>
              </a:spcAft>
              <a:buClr>
                <a:schemeClr val="accent1"/>
              </a:buClr>
              <a:buFont typeface="Arial" panose="020B0604020202020204" pitchFamily="34" charset="0"/>
              <a:buNone/>
              <a:defRPr sz="2000" b="0" kern="1200">
                <a:solidFill>
                  <a:schemeClr val="tx1"/>
                </a:solidFill>
                <a:latin typeface="+mj-lt"/>
                <a:ea typeface="+mn-ea"/>
                <a:cs typeface="+mn-cs"/>
              </a:defRPr>
            </a:lvl5pPr>
            <a:lvl6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6pPr>
            <a:lvl7pPr marL="0" indent="0" algn="l" defTabSz="914400" rtl="0" eaLnBrk="1" latinLnBrk="0" hangingPunct="1">
              <a:lnSpc>
                <a:spcPct val="110000"/>
              </a:lnSpc>
              <a:spcBef>
                <a:spcPts val="0"/>
              </a:spcBef>
              <a:spcAft>
                <a:spcPts val="0"/>
              </a:spcAft>
              <a:buClr>
                <a:schemeClr val="accent1"/>
              </a:buClr>
              <a:buFont typeface="+mj-lt"/>
              <a:buNone/>
              <a:defRPr sz="2000" b="0" kern="1200">
                <a:solidFill>
                  <a:schemeClr val="tx1"/>
                </a:solidFill>
                <a:latin typeface="+mj-lt"/>
                <a:ea typeface="+mn-ea"/>
                <a:cs typeface="+mn-cs"/>
              </a:defRPr>
            </a:lvl7pPr>
            <a:lvl8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8pPr>
            <a:lvl9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9pPr>
          </a:lstStyle>
          <a:p>
            <a:r>
              <a:rPr lang="en-US"/>
              <a:t>Managing Disclosures </a:t>
            </a:r>
          </a:p>
          <a:p>
            <a:r>
              <a:rPr lang="en-US"/>
              <a:t>Training Deck</a:t>
            </a:r>
          </a:p>
        </p:txBody>
      </p:sp>
    </p:spTree>
    <p:extLst>
      <p:ext uri="{BB962C8B-B14F-4D97-AF65-F5344CB8AC3E}">
        <p14:creationId xmlns:p14="http://schemas.microsoft.com/office/powerpoint/2010/main" val="177688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6298-8097-7DEB-BF6B-EB991DE42D2F}"/>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D4FF94E-2327-2896-3BEC-C6254263DBCD}"/>
              </a:ext>
            </a:extLst>
          </p:cNvPr>
          <p:cNvSpPr>
            <a:spLocks noGrp="1"/>
          </p:cNvSpPr>
          <p:nvPr>
            <p:ph type="body" idx="1"/>
          </p:nvPr>
        </p:nvSpPr>
        <p:spPr bwMode="gray"/>
        <p:txBody>
          <a:bodyPr/>
          <a:lstStyle/>
          <a:p>
            <a:r>
              <a:rPr lang="en-US"/>
              <a:t>D</a:t>
            </a:r>
            <a:r>
              <a:rPr lang="en-US" noProof="0" err="1"/>
              <a:t>isclosure</a:t>
            </a:r>
            <a:r>
              <a:rPr lang="en-US" noProof="0"/>
              <a:t> </a:t>
            </a:r>
            <a:r>
              <a:rPr lang="en-US"/>
              <a:t>n</a:t>
            </a:r>
            <a:r>
              <a:rPr lang="en-US" noProof="0" err="1"/>
              <a:t>otes</a:t>
            </a:r>
            <a:r>
              <a:rPr lang="en-US" noProof="0"/>
              <a:t> </a:t>
            </a:r>
          </a:p>
        </p:txBody>
      </p:sp>
      <p:sp>
        <p:nvSpPr>
          <p:cNvPr id="16" name="Titel 15">
            <a:extLst>
              <a:ext uri="{FF2B5EF4-FFF2-40B4-BE49-F238E27FC236}">
                <a16:creationId xmlns:a16="http://schemas.microsoft.com/office/drawing/2014/main" id="{A8ECC084-B0F6-FEBD-97D7-CBBD22BD203D}"/>
              </a:ext>
            </a:extLst>
          </p:cNvPr>
          <p:cNvSpPr>
            <a:spLocks noGrp="1"/>
          </p:cNvSpPr>
          <p:nvPr>
            <p:ph type="title"/>
          </p:nvPr>
        </p:nvSpPr>
        <p:spPr/>
        <p:txBody>
          <a:bodyPr/>
          <a:lstStyle/>
          <a:p>
            <a:r>
              <a:rPr lang="en-US" noProof="0"/>
              <a:t>06</a:t>
            </a:r>
          </a:p>
        </p:txBody>
      </p:sp>
      <p:sp>
        <p:nvSpPr>
          <p:cNvPr id="8" name="Textplatzhalter 7">
            <a:extLst>
              <a:ext uri="{FF2B5EF4-FFF2-40B4-BE49-F238E27FC236}">
                <a16:creationId xmlns:a16="http://schemas.microsoft.com/office/drawing/2014/main" id="{03A215D7-5DEA-280D-0A0C-E87A7A759335}"/>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0625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4D80-0156-12EA-9957-0D787E555EC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7D5DC2-EB8F-5317-2BEB-AD878EA9506C}"/>
              </a:ext>
            </a:extLst>
          </p:cNvPr>
          <p:cNvSpPr>
            <a:spLocks noGrp="1"/>
          </p:cNvSpPr>
          <p:nvPr>
            <p:ph idx="1"/>
          </p:nvPr>
        </p:nvSpPr>
        <p:spPr bwMode="gray">
          <a:xfrm>
            <a:off x="1092200" y="2018977"/>
            <a:ext cx="10007600" cy="1800225"/>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To add any notes to the disclosure such as internal communications, meeting/interview notes, or any supplemental attachments click the </a:t>
            </a:r>
            <a:r>
              <a:rPr lang="en-US" b="1" noProof="0"/>
              <a:t>‘Notes’ </a:t>
            </a:r>
            <a:r>
              <a:rPr lang="en-US" noProof="0"/>
              <a:t>button on the right side of the screen in the disclosure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noProof="0"/>
              <a:t>To make notes on the </a:t>
            </a:r>
            <a:r>
              <a:rPr lang="en-US"/>
              <a:t>disclosure</a:t>
            </a:r>
            <a:r>
              <a:rPr lang="en-US" noProof="0"/>
              <a:t>, type in your notes and add any needed attachments, then click the </a:t>
            </a:r>
            <a:r>
              <a:rPr lang="en-US" b="1" noProof="0"/>
              <a:t>‘Save’ </a:t>
            </a:r>
            <a:r>
              <a:rPr lang="en-US" noProof="0"/>
              <a:t>button.</a:t>
            </a:r>
          </a:p>
          <a:p>
            <a:pPr marL="266700" lvl="2" indent="-266700">
              <a:spcAft>
                <a:spcPts val="600"/>
              </a:spcAft>
              <a:buClr>
                <a:srgbClr val="E90055"/>
              </a:buClr>
              <a:buBlip>
                <a:blip r:embed="rId4"/>
              </a:buBlip>
              <a:defRPr/>
            </a:pPr>
            <a:r>
              <a:rPr lang="en-US"/>
              <a:t>Notes are only visible to admin users; the</a:t>
            </a:r>
            <a:r>
              <a:rPr lang="en-US" noProof="0"/>
              <a:t> employee will not see any Notes.</a:t>
            </a:r>
          </a:p>
          <a:p>
            <a:pPr lvl="1"/>
            <a:endParaRPr lang="en-US" noProof="0"/>
          </a:p>
          <a:p>
            <a:pPr lvl="1"/>
            <a:endParaRPr lang="en-US" noProof="0"/>
          </a:p>
        </p:txBody>
      </p:sp>
      <p:sp>
        <p:nvSpPr>
          <p:cNvPr id="2" name="Titel 1">
            <a:extLst>
              <a:ext uri="{FF2B5EF4-FFF2-40B4-BE49-F238E27FC236}">
                <a16:creationId xmlns:a16="http://schemas.microsoft.com/office/drawing/2014/main" id="{D0170C23-EE69-0AE1-CEB4-776A9C766A5B}"/>
              </a:ext>
            </a:extLst>
          </p:cNvPr>
          <p:cNvSpPr>
            <a:spLocks noGrp="1"/>
          </p:cNvSpPr>
          <p:nvPr>
            <p:ph type="title"/>
          </p:nvPr>
        </p:nvSpPr>
        <p:spPr bwMode="gray">
          <a:xfrm>
            <a:off x="1092200" y="789687"/>
            <a:ext cx="10007600" cy="604039"/>
          </a:xfrm>
        </p:spPr>
        <p:txBody>
          <a:bodyPr/>
          <a:lstStyle/>
          <a:p>
            <a:r>
              <a:rPr lang="en-US"/>
              <a:t>D</a:t>
            </a:r>
            <a:r>
              <a:rPr lang="en-US" noProof="0" err="1"/>
              <a:t>isclosure</a:t>
            </a:r>
            <a:r>
              <a:rPr lang="en-US" noProof="0"/>
              <a:t> Notes</a:t>
            </a:r>
          </a:p>
        </p:txBody>
      </p:sp>
      <p:sp>
        <p:nvSpPr>
          <p:cNvPr id="7" name="Slide Number Placeholder 6">
            <a:extLst>
              <a:ext uri="{FF2B5EF4-FFF2-40B4-BE49-F238E27FC236}">
                <a16:creationId xmlns:a16="http://schemas.microsoft.com/office/drawing/2014/main" id="{65B6BFDD-920B-382A-193C-EB2A891A0F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21</a:t>
            </a:fld>
            <a:endParaRPr lang="en-US" noProof="0"/>
          </a:p>
        </p:txBody>
      </p:sp>
      <p:pic>
        <p:nvPicPr>
          <p:cNvPr id="5" name="Picture 4" descr="A screenshot of a computer&#10;&#10;AI-generated content may be incorrect.">
            <a:extLst>
              <a:ext uri="{FF2B5EF4-FFF2-40B4-BE49-F238E27FC236}">
                <a16:creationId xmlns:a16="http://schemas.microsoft.com/office/drawing/2014/main" id="{6108D3A7-763D-EA4E-3795-1717732F1A52}"/>
              </a:ext>
            </a:extLst>
          </p:cNvPr>
          <p:cNvPicPr>
            <a:picLocks noChangeAspect="1"/>
          </p:cNvPicPr>
          <p:nvPr/>
        </p:nvPicPr>
        <p:blipFill>
          <a:blip r:embed="rId5"/>
          <a:srcRect t="24911" r="-214" b="356"/>
          <a:stretch>
            <a:fillRect/>
          </a:stretch>
        </p:blipFill>
        <p:spPr>
          <a:xfrm>
            <a:off x="3373958" y="3821545"/>
            <a:ext cx="5421006" cy="2415923"/>
          </a:xfrm>
          <a:prstGeom prst="rect">
            <a:avLst/>
          </a:prstGeom>
          <a:ln>
            <a:solidFill>
              <a:srgbClr val="000000"/>
            </a:solidFill>
          </a:ln>
        </p:spPr>
      </p:pic>
    </p:spTree>
    <p:extLst>
      <p:ext uri="{BB962C8B-B14F-4D97-AF65-F5344CB8AC3E}">
        <p14:creationId xmlns:p14="http://schemas.microsoft.com/office/powerpoint/2010/main" val="248716797"/>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5D14-11C0-B3E6-2BA1-83C5E3BA959D}"/>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D60464B-DE2C-E3E8-1DEB-558A63F8E362}"/>
              </a:ext>
            </a:extLst>
          </p:cNvPr>
          <p:cNvSpPr>
            <a:spLocks noGrp="1"/>
          </p:cNvSpPr>
          <p:nvPr>
            <p:ph type="body" idx="1"/>
          </p:nvPr>
        </p:nvSpPr>
        <p:spPr bwMode="gray"/>
        <p:txBody>
          <a:bodyPr/>
          <a:lstStyle/>
          <a:p>
            <a:r>
              <a:rPr lang="en-US">
                <a:latin typeface="Barlow ExtraBold"/>
              </a:rPr>
              <a:t>D</a:t>
            </a:r>
            <a:r>
              <a:rPr lang="en-US" noProof="0" err="1">
                <a:latin typeface="Barlow ExtraBold"/>
              </a:rPr>
              <a:t>isclosure</a:t>
            </a:r>
            <a:r>
              <a:rPr lang="en-US" noProof="0">
                <a:latin typeface="Barlow ExtraBold"/>
              </a:rPr>
              <a:t> </a:t>
            </a:r>
            <a:r>
              <a:rPr lang="en-US">
                <a:latin typeface="Barlow ExtraBold"/>
              </a:rPr>
              <a:t>decisions</a:t>
            </a:r>
            <a:endParaRPr lang="en-US" noProof="0"/>
          </a:p>
        </p:txBody>
      </p:sp>
      <p:sp>
        <p:nvSpPr>
          <p:cNvPr id="16" name="Titel 15">
            <a:extLst>
              <a:ext uri="{FF2B5EF4-FFF2-40B4-BE49-F238E27FC236}">
                <a16:creationId xmlns:a16="http://schemas.microsoft.com/office/drawing/2014/main" id="{39D3B04F-4F6D-DBAA-FA00-96AD5782E60C}"/>
              </a:ext>
            </a:extLst>
          </p:cNvPr>
          <p:cNvSpPr>
            <a:spLocks noGrp="1"/>
          </p:cNvSpPr>
          <p:nvPr>
            <p:ph type="title"/>
          </p:nvPr>
        </p:nvSpPr>
        <p:spPr/>
        <p:txBody>
          <a:bodyPr/>
          <a:lstStyle/>
          <a:p>
            <a:r>
              <a:rPr lang="en-US" noProof="0"/>
              <a:t>07</a:t>
            </a:r>
          </a:p>
        </p:txBody>
      </p:sp>
      <p:sp>
        <p:nvSpPr>
          <p:cNvPr id="8" name="Textplatzhalter 7">
            <a:extLst>
              <a:ext uri="{FF2B5EF4-FFF2-40B4-BE49-F238E27FC236}">
                <a16:creationId xmlns:a16="http://schemas.microsoft.com/office/drawing/2014/main" id="{78152446-6E15-0C81-2EE8-5473C60F35AB}"/>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90940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0A79-C8C7-6923-87E3-127A5302FC8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B346EF-12C5-A4F4-92CD-DDD2E4FEB19D}"/>
              </a:ext>
            </a:extLst>
          </p:cNvPr>
          <p:cNvSpPr>
            <a:spLocks noGrp="1"/>
          </p:cNvSpPr>
          <p:nvPr>
            <p:ph idx="1"/>
          </p:nvPr>
        </p:nvSpPr>
        <p:spPr bwMode="gray">
          <a:xfrm>
            <a:off x="1092200" y="2270234"/>
            <a:ext cx="10007600" cy="1158766"/>
          </a:xfrm>
        </p:spPr>
        <p:txBody>
          <a:bodyPr vert="horz" lIns="0" tIns="0" rIns="0" bIns="0" rtlCol="0" anchor="t">
            <a:normAutofit/>
          </a:bodyPr>
          <a:lstStyle/>
          <a:p>
            <a:pPr marL="266700" lvl="2" indent="-266700">
              <a:spcAft>
                <a:spcPts val="600"/>
              </a:spcAft>
              <a:buClr>
                <a:srgbClr val="E90055"/>
              </a:buClr>
              <a:buBlip>
                <a:blip r:embed="rId3"/>
              </a:buBlip>
              <a:defRPr/>
            </a:pPr>
            <a:r>
              <a:rPr lang="en-US" noProof="0"/>
              <a:t>To </a:t>
            </a:r>
            <a:r>
              <a:rPr lang="en-US"/>
              <a:t>review and close out </a:t>
            </a:r>
            <a:r>
              <a:rPr lang="en-US" noProof="0"/>
              <a:t>the disclosure and </a:t>
            </a:r>
            <a:r>
              <a:rPr lang="en-US"/>
              <a:t>(optionally) share the decision with</a:t>
            </a:r>
            <a:r>
              <a:rPr lang="en-US" noProof="0"/>
              <a:t> the employee, click on the </a:t>
            </a:r>
            <a:r>
              <a:rPr lang="en-US" b="1" noProof="0"/>
              <a:t>‘Review disclosure’</a:t>
            </a:r>
            <a:r>
              <a:rPr lang="en-US" noProof="0"/>
              <a:t> button on the right side of the screen.</a:t>
            </a:r>
          </a:p>
        </p:txBody>
      </p:sp>
      <p:sp>
        <p:nvSpPr>
          <p:cNvPr id="2" name="Titel 1">
            <a:extLst>
              <a:ext uri="{FF2B5EF4-FFF2-40B4-BE49-F238E27FC236}">
                <a16:creationId xmlns:a16="http://schemas.microsoft.com/office/drawing/2014/main" id="{DAF048D7-973D-FDF8-433E-612E7D3A5014}"/>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err="1">
                <a:latin typeface="Barlow ExtraBold"/>
              </a:rPr>
              <a:t>isclosure</a:t>
            </a:r>
            <a:r>
              <a:rPr lang="en-US" noProof="0">
                <a:latin typeface="Barlow ExtraBold"/>
              </a:rPr>
              <a:t> </a:t>
            </a:r>
            <a:r>
              <a:rPr lang="en-US">
                <a:latin typeface="Barlow ExtraBold"/>
              </a:rPr>
              <a:t>Decisions</a:t>
            </a:r>
            <a:endParaRPr lang="en-US" noProof="0"/>
          </a:p>
        </p:txBody>
      </p:sp>
      <p:sp>
        <p:nvSpPr>
          <p:cNvPr id="7" name="Slide Number Placeholder 6">
            <a:extLst>
              <a:ext uri="{FF2B5EF4-FFF2-40B4-BE49-F238E27FC236}">
                <a16:creationId xmlns:a16="http://schemas.microsoft.com/office/drawing/2014/main" id="{1B52AFA5-2274-B003-2912-21FEBE16F17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a:p>
        </p:txBody>
      </p:sp>
      <p:pic>
        <p:nvPicPr>
          <p:cNvPr id="4" name="Picture 3">
            <a:extLst>
              <a:ext uri="{FF2B5EF4-FFF2-40B4-BE49-F238E27FC236}">
                <a16:creationId xmlns:a16="http://schemas.microsoft.com/office/drawing/2014/main" id="{39C36366-82D7-EA8C-F988-A1E68CA04203}"/>
              </a:ext>
            </a:extLst>
          </p:cNvPr>
          <p:cNvPicPr>
            <a:picLocks noChangeAspect="1"/>
          </p:cNvPicPr>
          <p:nvPr/>
        </p:nvPicPr>
        <p:blipFill>
          <a:blip r:embed="rId4"/>
          <a:srcRect b="37243"/>
          <a:stretch>
            <a:fillRect/>
          </a:stretch>
        </p:blipFill>
        <p:spPr>
          <a:xfrm>
            <a:off x="2209800" y="3429000"/>
            <a:ext cx="7772400" cy="2204836"/>
          </a:xfrm>
          <a:prstGeom prst="rect">
            <a:avLst/>
          </a:prstGeom>
        </p:spPr>
      </p:pic>
      <p:pic>
        <p:nvPicPr>
          <p:cNvPr id="11" name="Picture 10">
            <a:extLst>
              <a:ext uri="{FF2B5EF4-FFF2-40B4-BE49-F238E27FC236}">
                <a16:creationId xmlns:a16="http://schemas.microsoft.com/office/drawing/2014/main" id="{AF7BA917-296B-F24E-5816-61CFF71904F4}"/>
              </a:ext>
            </a:extLst>
          </p:cNvPr>
          <p:cNvPicPr>
            <a:picLocks noChangeAspect="1"/>
          </p:cNvPicPr>
          <p:nvPr/>
        </p:nvPicPr>
        <p:blipFill>
          <a:blip r:embed="rId5"/>
          <a:srcRect l="92669" t="4784" r="3458" b="87492"/>
          <a:stretch>
            <a:fillRect/>
          </a:stretch>
        </p:blipFill>
        <p:spPr>
          <a:xfrm>
            <a:off x="8693180" y="3649095"/>
            <a:ext cx="569905" cy="191386"/>
          </a:xfrm>
          <a:prstGeom prst="rect">
            <a:avLst/>
          </a:prstGeom>
        </p:spPr>
      </p:pic>
    </p:spTree>
    <p:extLst>
      <p:ext uri="{BB962C8B-B14F-4D97-AF65-F5344CB8AC3E}">
        <p14:creationId xmlns:p14="http://schemas.microsoft.com/office/powerpoint/2010/main" val="1901682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85F2-8D0E-AE07-8714-79872CE1CE0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8A3753-308E-CF89-1146-487DEEDC1F6A}"/>
              </a:ext>
            </a:extLst>
          </p:cNvPr>
          <p:cNvSpPr>
            <a:spLocks noGrp="1"/>
          </p:cNvSpPr>
          <p:nvPr>
            <p:ph idx="1"/>
          </p:nvPr>
        </p:nvSpPr>
        <p:spPr bwMode="gray">
          <a:xfrm>
            <a:off x="1092200" y="2232814"/>
            <a:ext cx="10007600" cy="1800225"/>
          </a:xfrm>
        </p:spPr>
        <p:txBody>
          <a:bodyPr vert="horz" lIns="0" tIns="0" rIns="0" bIns="0" rtlCol="0" anchor="t">
            <a:normAutofit/>
          </a:bodyPr>
          <a:lstStyle/>
          <a:p>
            <a:pPr marL="0" marR="0" lvl="2" indent="0" algn="l" defTabSz="914400" rtl="0" eaLnBrk="1" fontAlgn="auto" latinLnBrk="0" hangingPunct="1">
              <a:lnSpc>
                <a:spcPct val="110000"/>
              </a:lnSpc>
              <a:spcBef>
                <a:spcPts val="600"/>
              </a:spcBef>
              <a:spcAft>
                <a:spcPts val="600"/>
              </a:spcAft>
              <a:buClr>
                <a:srgbClr val="E90055"/>
              </a:buClr>
              <a:buSzPct val="80000"/>
              <a:buNone/>
              <a:tabLst/>
              <a:defRPr/>
            </a:pPr>
            <a:r>
              <a:rPr lang="en-US"/>
              <a:t>Choose</a:t>
            </a:r>
            <a:r>
              <a:rPr lang="en-US" noProof="0"/>
              <a:t> the </a:t>
            </a:r>
            <a:r>
              <a:rPr lang="en-US"/>
              <a:t>decision:</a:t>
            </a:r>
          </a:p>
          <a:p>
            <a:pPr lvl="1"/>
            <a:endParaRPr lang="en-US" noProof="0"/>
          </a:p>
        </p:txBody>
      </p:sp>
      <p:sp>
        <p:nvSpPr>
          <p:cNvPr id="2" name="Titel 1">
            <a:extLst>
              <a:ext uri="{FF2B5EF4-FFF2-40B4-BE49-F238E27FC236}">
                <a16:creationId xmlns:a16="http://schemas.microsoft.com/office/drawing/2014/main" id="{646A8DCB-7EC0-8459-9164-D21D14918900}"/>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a:latin typeface="Barlow ExtraBold"/>
              </a:rPr>
              <a:t>isclosure </a:t>
            </a:r>
            <a:r>
              <a:rPr lang="en-US">
                <a:latin typeface="Barlow ExtraBold"/>
              </a:rPr>
              <a:t>Decisions</a:t>
            </a:r>
            <a:endParaRPr lang="en-US"/>
          </a:p>
        </p:txBody>
      </p:sp>
      <p:sp>
        <p:nvSpPr>
          <p:cNvPr id="7" name="Slide Number Placeholder 6">
            <a:extLst>
              <a:ext uri="{FF2B5EF4-FFF2-40B4-BE49-F238E27FC236}">
                <a16:creationId xmlns:a16="http://schemas.microsoft.com/office/drawing/2014/main" id="{9C3E3DA6-9814-955D-5254-F87D2EAFF40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24</a:t>
            </a:fld>
            <a:endParaRPr lang="en-US" noProof="0"/>
          </a:p>
        </p:txBody>
      </p:sp>
      <p:sp>
        <p:nvSpPr>
          <p:cNvPr id="4" name="TextBox 3">
            <a:extLst>
              <a:ext uri="{FF2B5EF4-FFF2-40B4-BE49-F238E27FC236}">
                <a16:creationId xmlns:a16="http://schemas.microsoft.com/office/drawing/2014/main" id="{43F2101F-38CD-5E7E-7BE4-AC1D8AC3E260}"/>
              </a:ext>
            </a:extLst>
          </p:cNvPr>
          <p:cNvSpPr txBox="1"/>
          <p:nvPr/>
        </p:nvSpPr>
        <p:spPr bwMode="gray">
          <a:xfrm>
            <a:off x="5073445" y="1799303"/>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noProof="0"/>
          </a:p>
        </p:txBody>
      </p:sp>
      <p:pic>
        <p:nvPicPr>
          <p:cNvPr id="5" name="Picture 4">
            <a:extLst>
              <a:ext uri="{FF2B5EF4-FFF2-40B4-BE49-F238E27FC236}">
                <a16:creationId xmlns:a16="http://schemas.microsoft.com/office/drawing/2014/main" id="{50EF684F-54F6-FF03-C31D-740548924D69}"/>
              </a:ext>
            </a:extLst>
          </p:cNvPr>
          <p:cNvPicPr>
            <a:picLocks noChangeAspect="1"/>
          </p:cNvPicPr>
          <p:nvPr/>
        </p:nvPicPr>
        <p:blipFill>
          <a:blip r:embed="rId4"/>
          <a:stretch>
            <a:fillRect/>
          </a:stretch>
        </p:blipFill>
        <p:spPr>
          <a:xfrm>
            <a:off x="6596502" y="2419950"/>
            <a:ext cx="3998177" cy="3775363"/>
          </a:xfrm>
          <a:prstGeom prst="rect">
            <a:avLst/>
          </a:prstGeom>
          <a:ln>
            <a:solidFill>
              <a:srgbClr val="000000"/>
            </a:solidFill>
          </a:ln>
        </p:spPr>
      </p:pic>
      <p:sp>
        <p:nvSpPr>
          <p:cNvPr id="8" name="Inhaltsplatzhalter 2">
            <a:extLst>
              <a:ext uri="{FF2B5EF4-FFF2-40B4-BE49-F238E27FC236}">
                <a16:creationId xmlns:a16="http://schemas.microsoft.com/office/drawing/2014/main" id="{D1135F28-B01A-14F8-C18E-2F53B77BF46E}"/>
              </a:ext>
            </a:extLst>
          </p:cNvPr>
          <p:cNvSpPr txBox="1">
            <a:spLocks/>
          </p:cNvSpPr>
          <p:nvPr/>
        </p:nvSpPr>
        <p:spPr bwMode="gray">
          <a:xfrm>
            <a:off x="1092200" y="2812870"/>
            <a:ext cx="5019964" cy="3490948"/>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marL="266700" indent="-266700">
              <a:spcAft>
                <a:spcPts val="600"/>
              </a:spcAft>
              <a:buClr>
                <a:srgbClr val="E90055"/>
              </a:buClr>
              <a:buBlip>
                <a:blip r:embed="rId6"/>
              </a:buBlip>
              <a:defRPr/>
            </a:pPr>
            <a:r>
              <a:rPr lang="en-US" sz="1400" b="1"/>
              <a:t>Acknowledge </a:t>
            </a:r>
            <a:r>
              <a:rPr lang="en-US" sz="1400"/>
              <a:t>- Log disclosure without formal approval. Recommended for conflict of interest (COI) cases with low risk (e.g., minor personal connection).</a:t>
            </a:r>
          </a:p>
          <a:p>
            <a:pPr marL="266700" indent="-266700">
              <a:spcAft>
                <a:spcPts val="600"/>
              </a:spcAft>
              <a:buClr>
                <a:srgbClr val="E90055"/>
              </a:buClr>
              <a:buBlip>
                <a:blip r:embed="rId6"/>
              </a:buBlip>
              <a:defRPr/>
            </a:pPr>
            <a:r>
              <a:rPr lang="en-US" sz="1400" b="1"/>
              <a:t>Approve with conditions </a:t>
            </a:r>
            <a:r>
              <a:rPr lang="en-US" sz="1400"/>
              <a:t>- Approve disclosure with safeguards. Recommended for disclosures needing mitigation (e.g., donate gift, avoid selection involvement).</a:t>
            </a:r>
          </a:p>
          <a:p>
            <a:pPr marL="266700" indent="-266700">
              <a:spcAft>
                <a:spcPts val="600"/>
              </a:spcAft>
              <a:buClr>
                <a:srgbClr val="E90055"/>
              </a:buClr>
              <a:buBlip>
                <a:blip r:embed="rId6"/>
              </a:buBlip>
              <a:defRPr/>
            </a:pPr>
            <a:r>
              <a:rPr lang="en-US" sz="1400" b="1"/>
              <a:t>Approve </a:t>
            </a:r>
            <a:r>
              <a:rPr lang="en-US" sz="1400"/>
              <a:t>- Formally approve the disclosures. Recommended for gifts/invitations when the company accepts responsibility (e.g., business dinner, client event).</a:t>
            </a:r>
          </a:p>
          <a:p>
            <a:pPr marL="266700" indent="-266700">
              <a:spcAft>
                <a:spcPts val="600"/>
              </a:spcAft>
              <a:buClr>
                <a:srgbClr val="E90055"/>
              </a:buClr>
              <a:buBlip>
                <a:blip r:embed="rId6"/>
              </a:buBlip>
              <a:defRPr/>
            </a:pPr>
            <a:r>
              <a:rPr lang="en-US" sz="1400" b="1"/>
              <a:t>Reject </a:t>
            </a:r>
            <a:r>
              <a:rPr lang="en-US" sz="1400"/>
              <a:t>- Deny the disclosure. Recommended for high-risk or policy-violating cases (e.g., luxury gift, unmanaged COI).</a:t>
            </a:r>
            <a:endParaRPr lang="en-US"/>
          </a:p>
          <a:p>
            <a:pPr marL="266700" lvl="2" indent="-266700">
              <a:spcAft>
                <a:spcPts val="600"/>
              </a:spcAft>
              <a:buClr>
                <a:srgbClr val="E90055"/>
              </a:buClr>
              <a:buChar char="•"/>
              <a:defRPr/>
            </a:pPr>
            <a:endParaRPr lang="en-US"/>
          </a:p>
        </p:txBody>
      </p:sp>
    </p:spTree>
    <p:extLst>
      <p:ext uri="{BB962C8B-B14F-4D97-AF65-F5344CB8AC3E}">
        <p14:creationId xmlns:p14="http://schemas.microsoft.com/office/powerpoint/2010/main" val="2978505190"/>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B5B1-B046-51D1-4669-C3453CCE1D5F}"/>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97144B-217D-FF24-FA2A-F368FFD4C12B}"/>
              </a:ext>
            </a:extLst>
          </p:cNvPr>
          <p:cNvSpPr>
            <a:spLocks noGrp="1"/>
          </p:cNvSpPr>
          <p:nvPr>
            <p:ph idx="1"/>
          </p:nvPr>
        </p:nvSpPr>
        <p:spPr bwMode="gray">
          <a:xfrm>
            <a:off x="1092200" y="2269906"/>
            <a:ext cx="4383038" cy="3892869"/>
          </a:xfrm>
        </p:spPr>
        <p:txBody>
          <a:bodyPr vert="horz" lIns="0" tIns="0" rIns="0" bIns="0" rtlCol="0" anchor="t">
            <a:normAutofit fontScale="92500" lnSpcReduction="10000"/>
          </a:bodyPr>
          <a:lstStyle/>
          <a:p>
            <a:pPr marL="266700" lvl="2" indent="-266700">
              <a:spcAft>
                <a:spcPts val="600"/>
              </a:spcAft>
              <a:buClr>
                <a:srgbClr val="E90055"/>
              </a:buClr>
              <a:buBlip>
                <a:blip r:embed="rId4"/>
              </a:buBlip>
              <a:defRPr/>
            </a:pPr>
            <a:r>
              <a:rPr lang="en-US" sz="1900" noProof="0"/>
              <a:t>Add any messages and </a:t>
            </a:r>
            <a:r>
              <a:rPr lang="en-US" sz="1900"/>
              <a:t>attachments</a:t>
            </a:r>
            <a:r>
              <a:rPr lang="en-US" sz="1900" noProof="0"/>
              <a:t> </a:t>
            </a:r>
            <a:r>
              <a:rPr lang="en-US" sz="1900"/>
              <a:t>as needed</a:t>
            </a:r>
            <a:endParaRPr lang="en-US" sz="1900" noProof="0"/>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4"/>
              </a:buBlip>
              <a:tabLst/>
              <a:defRPr/>
            </a:pPr>
            <a:r>
              <a:rPr lang="en-US" sz="1900"/>
              <a:t>Check ‘</a:t>
            </a:r>
            <a:r>
              <a:rPr lang="en-US" sz="1900" b="1"/>
              <a:t>Require employee to attest to outcome,’</a:t>
            </a:r>
            <a:r>
              <a:rPr lang="en-US" sz="1900"/>
              <a:t> if you require an attestation</a:t>
            </a:r>
          </a:p>
          <a:p>
            <a:pPr marL="266700" lvl="2" indent="-266700">
              <a:spcAft>
                <a:spcPts val="600"/>
              </a:spcAft>
              <a:buClr>
                <a:srgbClr val="E90055"/>
              </a:buClr>
              <a:buBlip>
                <a:blip r:embed="rId4"/>
              </a:buBlip>
              <a:defRPr/>
            </a:pPr>
            <a:r>
              <a:rPr lang="en-US" sz="1900"/>
              <a:t>Check</a:t>
            </a:r>
            <a:r>
              <a:rPr lang="en-US" sz="1900" b="1"/>
              <a:t> ‘Share</a:t>
            </a:r>
            <a:r>
              <a:rPr lang="en-US" sz="1900" b="1" noProof="0"/>
              <a:t> with employee’</a:t>
            </a:r>
            <a:r>
              <a:rPr lang="en-US" sz="1900" noProof="0"/>
              <a:t> </a:t>
            </a:r>
            <a:r>
              <a:rPr lang="en-US" sz="1900"/>
              <a:t>in order to trigger an email to the employee. The decision message will be shared with the employee in Integrity Hub</a:t>
            </a:r>
          </a:p>
          <a:p>
            <a:pPr marL="266700" lvl="2" indent="-266700">
              <a:spcAft>
                <a:spcPts val="600"/>
              </a:spcAft>
              <a:buClr>
                <a:srgbClr val="E90055"/>
              </a:buClr>
              <a:buBlip>
                <a:blip r:embed="rId4"/>
              </a:buBlip>
              <a:defRPr/>
            </a:pPr>
            <a:r>
              <a:rPr lang="en-US" sz="1900" noProof="0"/>
              <a:t>Click the </a:t>
            </a:r>
            <a:r>
              <a:rPr lang="en-US" sz="1900"/>
              <a:t>purple </a:t>
            </a:r>
            <a:r>
              <a:rPr lang="en-US" sz="1900" noProof="0"/>
              <a:t>button in the lower </a:t>
            </a:r>
            <a:r>
              <a:rPr lang="en-US" sz="1900"/>
              <a:t>right-hand</a:t>
            </a:r>
            <a:r>
              <a:rPr lang="en-US" sz="1900" noProof="0"/>
              <a:t> corner </a:t>
            </a:r>
            <a:r>
              <a:rPr lang="en-US" sz="1900"/>
              <a:t>to finalize the decision</a:t>
            </a:r>
            <a:br>
              <a:rPr lang="en-US" sz="1900" noProof="0"/>
            </a:br>
            <a:br>
              <a:rPr lang="en-US" noProof="0"/>
            </a:br>
            <a:endParaRPr lang="en-US" noProof="0"/>
          </a:p>
          <a:p>
            <a:pPr lvl="1"/>
            <a:endParaRPr lang="en-US" noProof="0"/>
          </a:p>
        </p:txBody>
      </p:sp>
      <p:sp>
        <p:nvSpPr>
          <p:cNvPr id="2" name="Titel 1">
            <a:extLst>
              <a:ext uri="{FF2B5EF4-FFF2-40B4-BE49-F238E27FC236}">
                <a16:creationId xmlns:a16="http://schemas.microsoft.com/office/drawing/2014/main" id="{DDE92D07-09BE-1AE7-7C0D-AE701DADFB49}"/>
              </a:ext>
            </a:extLst>
          </p:cNvPr>
          <p:cNvSpPr>
            <a:spLocks noGrp="1"/>
          </p:cNvSpPr>
          <p:nvPr>
            <p:ph type="title"/>
          </p:nvPr>
        </p:nvSpPr>
        <p:spPr bwMode="gray">
          <a:xfrm>
            <a:off x="1092200" y="789687"/>
            <a:ext cx="10007600" cy="604039"/>
          </a:xfrm>
        </p:spPr>
        <p:txBody>
          <a:bodyPr/>
          <a:lstStyle/>
          <a:p>
            <a:r>
              <a:rPr lang="en-US">
                <a:latin typeface="Barlow ExtraBold"/>
              </a:rPr>
              <a:t>D</a:t>
            </a:r>
            <a:r>
              <a:rPr lang="en-US" noProof="0">
                <a:latin typeface="Barlow ExtraBold"/>
              </a:rPr>
              <a:t>isclosure </a:t>
            </a:r>
            <a:r>
              <a:rPr lang="en-US">
                <a:latin typeface="Barlow ExtraBold"/>
              </a:rPr>
              <a:t>Decisions</a:t>
            </a:r>
            <a:endParaRPr lang="en-US" noProof="0"/>
          </a:p>
        </p:txBody>
      </p:sp>
      <p:sp>
        <p:nvSpPr>
          <p:cNvPr id="7" name="Slide Number Placeholder 6">
            <a:extLst>
              <a:ext uri="{FF2B5EF4-FFF2-40B4-BE49-F238E27FC236}">
                <a16:creationId xmlns:a16="http://schemas.microsoft.com/office/drawing/2014/main" id="{DBBA6A81-B18E-D1FF-5C57-9FA8CC9795E0}"/>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25</a:t>
            </a:fld>
            <a:endParaRPr lang="en-US" noProof="0"/>
          </a:p>
        </p:txBody>
      </p:sp>
      <p:sp>
        <p:nvSpPr>
          <p:cNvPr id="4" name="TextBox 3">
            <a:extLst>
              <a:ext uri="{FF2B5EF4-FFF2-40B4-BE49-F238E27FC236}">
                <a16:creationId xmlns:a16="http://schemas.microsoft.com/office/drawing/2014/main" id="{EF5889B2-D8BC-20AB-DEE7-E013CD5CDA62}"/>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pic>
        <p:nvPicPr>
          <p:cNvPr id="6" name="Picture 5" descr="A screenshot of a review disclosure&#10;&#10;AI-generated content may be incorrect.">
            <a:extLst>
              <a:ext uri="{FF2B5EF4-FFF2-40B4-BE49-F238E27FC236}">
                <a16:creationId xmlns:a16="http://schemas.microsoft.com/office/drawing/2014/main" id="{7BAA65A4-41AC-BD4D-E131-B97D272123FE}"/>
              </a:ext>
            </a:extLst>
          </p:cNvPr>
          <p:cNvPicPr>
            <a:picLocks noChangeAspect="1"/>
          </p:cNvPicPr>
          <p:nvPr/>
        </p:nvPicPr>
        <p:blipFill>
          <a:blip r:embed="rId6"/>
          <a:stretch>
            <a:fillRect/>
          </a:stretch>
        </p:blipFill>
        <p:spPr>
          <a:xfrm>
            <a:off x="6302663" y="2264784"/>
            <a:ext cx="4135583" cy="3794704"/>
          </a:xfrm>
          <a:prstGeom prst="rect">
            <a:avLst/>
          </a:prstGeom>
          <a:ln>
            <a:solidFill>
              <a:srgbClr val="000000"/>
            </a:solidFill>
          </a:ln>
        </p:spPr>
      </p:pic>
    </p:spTree>
    <p:extLst>
      <p:ext uri="{BB962C8B-B14F-4D97-AF65-F5344CB8AC3E}">
        <p14:creationId xmlns:p14="http://schemas.microsoft.com/office/powerpoint/2010/main" val="1632340483"/>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4370-BA24-497A-3569-1477BC64417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2CB2E9-129C-666B-D747-6217954F215C}"/>
              </a:ext>
            </a:extLst>
          </p:cNvPr>
          <p:cNvSpPr>
            <a:spLocks noGrp="1"/>
          </p:cNvSpPr>
          <p:nvPr>
            <p:ph idx="1"/>
          </p:nvPr>
        </p:nvSpPr>
        <p:spPr bwMode="gray">
          <a:xfrm>
            <a:off x="1092201" y="2363791"/>
            <a:ext cx="4625428" cy="3704522"/>
          </a:xfrm>
        </p:spPr>
        <p:txBody>
          <a:bodyPr vert="horz" lIns="0" tIns="0" rIns="0" bIns="0" rtlCol="0" anchor="t">
            <a:normAutofit fontScale="92500" lnSpcReduction="20000"/>
          </a:bodyPr>
          <a:lstStyle/>
          <a:p>
            <a:pPr marL="266700" lvl="2" indent="-266700">
              <a:spcAft>
                <a:spcPts val="600"/>
              </a:spcAft>
              <a:buClr>
                <a:srgbClr val="E90055"/>
              </a:buClr>
              <a:buBlip>
                <a:blip r:embed="rId4"/>
              </a:buBlip>
              <a:defRPr/>
            </a:pPr>
            <a:r>
              <a:rPr lang="en-US" sz="1900"/>
              <a:t>For either the Approve or Acknowledge decision, there is an option to forward the disclosure for further review. </a:t>
            </a:r>
          </a:p>
          <a:p>
            <a:pPr marL="266700" lvl="2" indent="-266700">
              <a:spcAft>
                <a:spcPts val="600"/>
              </a:spcAft>
              <a:buClr>
                <a:srgbClr val="E90055"/>
              </a:buClr>
              <a:buBlip>
                <a:blip r:embed="rId4"/>
              </a:buBlip>
              <a:defRPr/>
            </a:pPr>
            <a:r>
              <a:rPr lang="en-US" sz="1900"/>
              <a:t>The "</a:t>
            </a:r>
            <a:r>
              <a:rPr lang="en-US" sz="1900" b="1"/>
              <a:t>Approve/Acknowledge and forward</a:t>
            </a:r>
            <a:r>
              <a:rPr lang="en-US" sz="1900"/>
              <a:t>" button will appear after selecting the decision.</a:t>
            </a:r>
          </a:p>
          <a:p>
            <a:pPr marL="266700" marR="0" lvl="2" indent="-266700" algn="l" defTabSz="914400">
              <a:lnSpc>
                <a:spcPct val="110000"/>
              </a:lnSpc>
              <a:spcBef>
                <a:spcPts val="600"/>
              </a:spcBef>
              <a:spcAft>
                <a:spcPts val="600"/>
              </a:spcAft>
              <a:buClr>
                <a:srgbClr val="E90055"/>
              </a:buClr>
              <a:buSzPct val="80000"/>
              <a:buFontTx/>
              <a:buBlip>
                <a:blip r:embed="rId4"/>
              </a:buBlip>
              <a:tabLst/>
              <a:defRPr/>
            </a:pPr>
            <a:r>
              <a:rPr lang="en-US" sz="1900"/>
              <a:t>Other approvers will get an email notification and will be able to review the disclosure and your decision.</a:t>
            </a:r>
          </a:p>
          <a:p>
            <a:pPr marL="266700" lvl="2" indent="-266700">
              <a:spcAft>
                <a:spcPts val="600"/>
              </a:spcAft>
              <a:buClr>
                <a:srgbClr val="E90055"/>
              </a:buClr>
              <a:buBlip>
                <a:blip r:embed="rId4"/>
              </a:buBlip>
              <a:defRPr/>
            </a:pPr>
            <a:r>
              <a:rPr lang="en-US" sz="1900"/>
              <a:t>The employee will not be notified at this stage.</a:t>
            </a:r>
            <a:br>
              <a:rPr lang="en-US" noProof="0"/>
            </a:br>
            <a:endParaRPr lang="en-US" noProof="0"/>
          </a:p>
          <a:p>
            <a:pPr lvl="1"/>
            <a:endParaRPr lang="en-US" noProof="0"/>
          </a:p>
        </p:txBody>
      </p:sp>
      <p:sp>
        <p:nvSpPr>
          <p:cNvPr id="2" name="Titel 1">
            <a:extLst>
              <a:ext uri="{FF2B5EF4-FFF2-40B4-BE49-F238E27FC236}">
                <a16:creationId xmlns:a16="http://schemas.microsoft.com/office/drawing/2014/main" id="{1FE11A8E-0CB4-8681-898E-FCC34630DD51}"/>
              </a:ext>
            </a:extLst>
          </p:cNvPr>
          <p:cNvSpPr>
            <a:spLocks noGrp="1"/>
          </p:cNvSpPr>
          <p:nvPr>
            <p:ph type="title"/>
          </p:nvPr>
        </p:nvSpPr>
        <p:spPr bwMode="gray">
          <a:xfrm>
            <a:off x="1092200" y="789687"/>
            <a:ext cx="10007600" cy="604039"/>
          </a:xfrm>
        </p:spPr>
        <p:txBody>
          <a:bodyPr>
            <a:normAutofit fontScale="90000"/>
          </a:bodyPr>
          <a:lstStyle/>
          <a:p>
            <a:r>
              <a:rPr lang="en-US" noProof="0">
                <a:latin typeface="Barlow ExtraBold"/>
              </a:rPr>
              <a:t>Approve and Forward</a:t>
            </a:r>
            <a:r>
              <a:rPr lang="en-US">
                <a:latin typeface="Barlow ExtraBold"/>
              </a:rPr>
              <a:t> or </a:t>
            </a:r>
            <a:br>
              <a:rPr lang="en-US">
                <a:latin typeface="Barlow ExtraBold"/>
              </a:rPr>
            </a:br>
            <a:r>
              <a:rPr lang="en-US">
                <a:latin typeface="Barlow ExtraBold"/>
              </a:rPr>
              <a:t>Acknowledge and Forward</a:t>
            </a:r>
            <a:endParaRPr lang="en-US" noProof="0"/>
          </a:p>
        </p:txBody>
      </p:sp>
      <p:sp>
        <p:nvSpPr>
          <p:cNvPr id="7" name="Slide Number Placeholder 6">
            <a:extLst>
              <a:ext uri="{FF2B5EF4-FFF2-40B4-BE49-F238E27FC236}">
                <a16:creationId xmlns:a16="http://schemas.microsoft.com/office/drawing/2014/main" id="{FDD401CD-D2B1-065D-FB64-41EC9B96CC9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26</a:t>
            </a:fld>
            <a:endParaRPr lang="en-US" noProof="0"/>
          </a:p>
        </p:txBody>
      </p:sp>
      <p:sp>
        <p:nvSpPr>
          <p:cNvPr id="4" name="TextBox 3">
            <a:extLst>
              <a:ext uri="{FF2B5EF4-FFF2-40B4-BE49-F238E27FC236}">
                <a16:creationId xmlns:a16="http://schemas.microsoft.com/office/drawing/2014/main" id="{6A277648-43B8-F18A-4128-3B4E7E6AC1C4}"/>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pic>
        <p:nvPicPr>
          <p:cNvPr id="5" name="Picture 4" descr="A screenshot of a review disclosure&#10;&#10;AI-generated content may be incorrect.">
            <a:extLst>
              <a:ext uri="{FF2B5EF4-FFF2-40B4-BE49-F238E27FC236}">
                <a16:creationId xmlns:a16="http://schemas.microsoft.com/office/drawing/2014/main" id="{B606E910-640F-4403-93EA-791CFD8532A8}"/>
              </a:ext>
            </a:extLst>
          </p:cNvPr>
          <p:cNvPicPr>
            <a:picLocks noChangeAspect="1"/>
          </p:cNvPicPr>
          <p:nvPr/>
        </p:nvPicPr>
        <p:blipFill>
          <a:blip r:embed="rId6"/>
          <a:stretch>
            <a:fillRect/>
          </a:stretch>
        </p:blipFill>
        <p:spPr>
          <a:xfrm>
            <a:off x="6545118" y="2357149"/>
            <a:ext cx="4135582" cy="3840884"/>
          </a:xfrm>
          <a:prstGeom prst="rect">
            <a:avLst/>
          </a:prstGeom>
          <a:ln>
            <a:solidFill>
              <a:srgbClr val="000000"/>
            </a:solidFill>
          </a:ln>
        </p:spPr>
      </p:pic>
    </p:spTree>
    <p:extLst>
      <p:ext uri="{BB962C8B-B14F-4D97-AF65-F5344CB8AC3E}">
        <p14:creationId xmlns:p14="http://schemas.microsoft.com/office/powerpoint/2010/main" val="1873887653"/>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30FC-8678-1CFC-D75A-568D6ED350EC}"/>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8B98841-BDF6-C42F-BB53-1324FF2D239E}"/>
              </a:ext>
            </a:extLst>
          </p:cNvPr>
          <p:cNvSpPr>
            <a:spLocks noGrp="1"/>
          </p:cNvSpPr>
          <p:nvPr>
            <p:ph type="body" idx="1"/>
          </p:nvPr>
        </p:nvSpPr>
        <p:spPr bwMode="gray"/>
        <p:txBody>
          <a:bodyPr/>
          <a:lstStyle/>
          <a:p>
            <a:r>
              <a:rPr lang="en-US" noProof="0"/>
              <a:t>Cancelling a disclosure</a:t>
            </a:r>
          </a:p>
        </p:txBody>
      </p:sp>
      <p:sp>
        <p:nvSpPr>
          <p:cNvPr id="16" name="Titel 15">
            <a:extLst>
              <a:ext uri="{FF2B5EF4-FFF2-40B4-BE49-F238E27FC236}">
                <a16:creationId xmlns:a16="http://schemas.microsoft.com/office/drawing/2014/main" id="{13CEE4EB-4E7D-E32F-1B06-0D17363AD170}"/>
              </a:ext>
            </a:extLst>
          </p:cNvPr>
          <p:cNvSpPr>
            <a:spLocks noGrp="1"/>
          </p:cNvSpPr>
          <p:nvPr>
            <p:ph type="title"/>
          </p:nvPr>
        </p:nvSpPr>
        <p:spPr/>
        <p:txBody>
          <a:bodyPr/>
          <a:lstStyle/>
          <a:p>
            <a:r>
              <a:rPr lang="en-US" noProof="0"/>
              <a:t>08</a:t>
            </a:r>
          </a:p>
        </p:txBody>
      </p:sp>
      <p:sp>
        <p:nvSpPr>
          <p:cNvPr id="8" name="Textplatzhalter 7">
            <a:extLst>
              <a:ext uri="{FF2B5EF4-FFF2-40B4-BE49-F238E27FC236}">
                <a16:creationId xmlns:a16="http://schemas.microsoft.com/office/drawing/2014/main" id="{0B245CEC-7ACB-FF58-E20F-A388FEF3E11A}"/>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3182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C6D0-C2D0-8393-5898-15EE2C1BF2A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AA90B3-46B7-FA20-5CA0-1811E6B7F9E3}"/>
              </a:ext>
            </a:extLst>
          </p:cNvPr>
          <p:cNvSpPr>
            <a:spLocks noGrp="1"/>
          </p:cNvSpPr>
          <p:nvPr>
            <p:ph idx="1"/>
          </p:nvPr>
        </p:nvSpPr>
        <p:spPr bwMode="gray">
          <a:xfrm>
            <a:off x="1092200" y="2011123"/>
            <a:ext cx="10007600" cy="1648954"/>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to cancel a disclosure, click </a:t>
            </a:r>
            <a:r>
              <a:rPr lang="en-US" b="1" noProof="0"/>
              <a:t>‘More actions,’ </a:t>
            </a:r>
            <a:r>
              <a:rPr lang="en-US" noProof="0"/>
              <a:t>then choose </a:t>
            </a:r>
            <a:r>
              <a:rPr lang="en-US" b="1" noProof="0"/>
              <a:t>‘Cancel disclosure’.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a:t>D</a:t>
            </a:r>
            <a:r>
              <a:rPr lang="en-US" noProof="0" err="1"/>
              <a:t>isclosures</a:t>
            </a:r>
            <a:r>
              <a:rPr lang="en-US" noProof="0"/>
              <a:t> can be cancelled </a:t>
            </a:r>
            <a:r>
              <a:rPr lang="en-US"/>
              <a:t>by employees while in ’Pending’ status or </a:t>
            </a:r>
            <a:r>
              <a:rPr lang="en-US" noProof="0"/>
              <a:t>by </a:t>
            </a:r>
            <a:r>
              <a:rPr lang="en-US"/>
              <a:t>Compliance Cockpit</a:t>
            </a:r>
            <a:r>
              <a:rPr lang="en-US" noProof="0"/>
              <a:t> </a:t>
            </a:r>
            <a:r>
              <a:rPr lang="en-US"/>
              <a:t>users</a:t>
            </a:r>
            <a:r>
              <a:rPr lang="en-US" noProof="0"/>
              <a:t> at </a:t>
            </a:r>
            <a:r>
              <a:rPr lang="en-US"/>
              <a:t>any</a:t>
            </a:r>
            <a:r>
              <a:rPr lang="en-US" noProof="0"/>
              <a:t> stage. </a:t>
            </a:r>
          </a:p>
          <a:p>
            <a:pPr marL="537845" lvl="3" indent="-266700">
              <a:spcAft>
                <a:spcPts val="600"/>
              </a:spcAft>
              <a:buClr>
                <a:srgbClr val="E90055"/>
              </a:buClr>
              <a:buBlip>
                <a:blip r:embed="rId3"/>
              </a:buBlip>
              <a:defRPr/>
            </a:pPr>
            <a:r>
              <a:rPr lang="en-US" noProof="0"/>
              <a:t>Cancelled means that the process or disclosure is intentionally stopped or voided, often due to a change in circumstances. The record remains in the system, but no further actions will be taken.</a:t>
            </a:r>
          </a:p>
        </p:txBody>
      </p:sp>
      <p:sp>
        <p:nvSpPr>
          <p:cNvPr id="2" name="Titel 1">
            <a:extLst>
              <a:ext uri="{FF2B5EF4-FFF2-40B4-BE49-F238E27FC236}">
                <a16:creationId xmlns:a16="http://schemas.microsoft.com/office/drawing/2014/main" id="{AD7BC0B9-45F5-0189-B7FA-2824946A0459}"/>
              </a:ext>
            </a:extLst>
          </p:cNvPr>
          <p:cNvSpPr>
            <a:spLocks noGrp="1"/>
          </p:cNvSpPr>
          <p:nvPr>
            <p:ph type="title"/>
          </p:nvPr>
        </p:nvSpPr>
        <p:spPr bwMode="gray">
          <a:xfrm>
            <a:off x="1092200" y="789687"/>
            <a:ext cx="10007600" cy="604039"/>
          </a:xfrm>
        </p:spPr>
        <p:txBody>
          <a:bodyPr/>
          <a:lstStyle/>
          <a:p>
            <a:r>
              <a:rPr lang="en-US" noProof="0"/>
              <a:t>Cancelling a </a:t>
            </a:r>
            <a:r>
              <a:rPr lang="en-US"/>
              <a:t>D</a:t>
            </a:r>
            <a:r>
              <a:rPr lang="en-US" noProof="0" err="1"/>
              <a:t>isclosure</a:t>
            </a:r>
            <a:endParaRPr lang="en-US" noProof="0"/>
          </a:p>
        </p:txBody>
      </p:sp>
      <p:sp>
        <p:nvSpPr>
          <p:cNvPr id="7" name="Slide Number Placeholder 6">
            <a:extLst>
              <a:ext uri="{FF2B5EF4-FFF2-40B4-BE49-F238E27FC236}">
                <a16:creationId xmlns:a16="http://schemas.microsoft.com/office/drawing/2014/main" id="{EC16AFF8-49A2-8E42-1836-CD4116F399A4}"/>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28</a:t>
            </a:fld>
            <a:endParaRPr lang="en-US" noProof="0"/>
          </a:p>
        </p:txBody>
      </p:sp>
      <p:pic>
        <p:nvPicPr>
          <p:cNvPr id="4" name="Picture 3">
            <a:extLst>
              <a:ext uri="{FF2B5EF4-FFF2-40B4-BE49-F238E27FC236}">
                <a16:creationId xmlns:a16="http://schemas.microsoft.com/office/drawing/2014/main" id="{FA7B421C-B722-6D13-A437-2C73316CF2F9}"/>
              </a:ext>
            </a:extLst>
          </p:cNvPr>
          <p:cNvPicPr>
            <a:picLocks noChangeAspect="1"/>
          </p:cNvPicPr>
          <p:nvPr/>
        </p:nvPicPr>
        <p:blipFill>
          <a:blip r:embed="rId4"/>
          <a:stretch>
            <a:fillRect/>
          </a:stretch>
        </p:blipFill>
        <p:spPr>
          <a:xfrm>
            <a:off x="3184173" y="3869368"/>
            <a:ext cx="5829953" cy="2656880"/>
          </a:xfrm>
          <a:prstGeom prst="rect">
            <a:avLst/>
          </a:prstGeom>
          <a:ln>
            <a:solidFill>
              <a:srgbClr val="000000"/>
            </a:solidFill>
          </a:ln>
        </p:spPr>
      </p:pic>
    </p:spTree>
    <p:extLst>
      <p:ext uri="{BB962C8B-B14F-4D97-AF65-F5344CB8AC3E}">
        <p14:creationId xmlns:p14="http://schemas.microsoft.com/office/powerpoint/2010/main" val="374766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FE852-86F2-B7DE-1A56-3809EED71D2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152BABA-A969-3C5B-FE47-483196D1217C}"/>
              </a:ext>
            </a:extLst>
          </p:cNvPr>
          <p:cNvSpPr>
            <a:spLocks noGrp="1"/>
          </p:cNvSpPr>
          <p:nvPr>
            <p:ph type="body" idx="1"/>
          </p:nvPr>
        </p:nvSpPr>
        <p:spPr bwMode="gray"/>
        <p:txBody>
          <a:bodyPr/>
          <a:lstStyle/>
          <a:p>
            <a:r>
              <a:rPr lang="en-US" noProof="0"/>
              <a:t>Deleting a disclosure</a:t>
            </a:r>
          </a:p>
        </p:txBody>
      </p:sp>
      <p:sp>
        <p:nvSpPr>
          <p:cNvPr id="16" name="Titel 15">
            <a:extLst>
              <a:ext uri="{FF2B5EF4-FFF2-40B4-BE49-F238E27FC236}">
                <a16:creationId xmlns:a16="http://schemas.microsoft.com/office/drawing/2014/main" id="{F5B859D4-1524-ABCB-6DC4-EEFE9C08BD2F}"/>
              </a:ext>
            </a:extLst>
          </p:cNvPr>
          <p:cNvSpPr>
            <a:spLocks noGrp="1"/>
          </p:cNvSpPr>
          <p:nvPr>
            <p:ph type="title"/>
          </p:nvPr>
        </p:nvSpPr>
        <p:spPr/>
        <p:txBody>
          <a:bodyPr/>
          <a:lstStyle/>
          <a:p>
            <a:r>
              <a:rPr lang="en-US" noProof="0"/>
              <a:t>09</a:t>
            </a:r>
          </a:p>
        </p:txBody>
      </p:sp>
      <p:sp>
        <p:nvSpPr>
          <p:cNvPr id="8" name="Textplatzhalter 7">
            <a:extLst>
              <a:ext uri="{FF2B5EF4-FFF2-40B4-BE49-F238E27FC236}">
                <a16:creationId xmlns:a16="http://schemas.microsoft.com/office/drawing/2014/main" id="{C441DD96-B0D7-F7BB-A5D1-7BA54B60DFE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95968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312256"/>
          </a:xfrm>
        </p:spPr>
        <p:txBody>
          <a:bodyPr vert="horz" wrap="square" lIns="0" tIns="0" rIns="0" bIns="0" numCol="2" spcCol="216000" rtlCol="0" anchor="t">
            <a:normAutofit/>
          </a:bodyPr>
          <a:lstStyle/>
          <a:p>
            <a:r>
              <a:rPr lang="en-US" dirty="0"/>
              <a:t>Accessing the Approvals module and your assigned disclosures</a:t>
            </a:r>
          </a:p>
          <a:p>
            <a:r>
              <a:rPr lang="en-US" dirty="0"/>
              <a:t>What's in a disclosure</a:t>
            </a:r>
          </a:p>
          <a:p>
            <a:r>
              <a:rPr lang="en-US" dirty="0"/>
              <a:t>Notes in a disclosure</a:t>
            </a:r>
          </a:p>
          <a:p>
            <a:r>
              <a:rPr lang="en-US" dirty="0"/>
              <a:t>Activity history of a disclosure</a:t>
            </a:r>
          </a:p>
          <a:p>
            <a:r>
              <a:rPr lang="en-US" dirty="0">
                <a:ea typeface="+mj-lt"/>
                <a:cs typeface="+mj-lt"/>
              </a:rPr>
              <a:t>Communicating with the employee </a:t>
            </a:r>
            <a:endParaRPr lang="en-US" dirty="0"/>
          </a:p>
          <a:p>
            <a:r>
              <a:rPr lang="en-US" dirty="0">
                <a:ea typeface="+mj-lt"/>
                <a:cs typeface="+mj-lt"/>
              </a:rPr>
              <a:t>Disclosure Notes</a:t>
            </a:r>
            <a:endParaRPr lang="en-US" dirty="0"/>
          </a:p>
          <a:p>
            <a:r>
              <a:rPr lang="en-US" dirty="0">
                <a:ea typeface="+mj-lt"/>
                <a:cs typeface="+mj-lt"/>
              </a:rPr>
              <a:t>Disclosure decisions</a:t>
            </a:r>
            <a:endParaRPr lang="en-US" dirty="0"/>
          </a:p>
          <a:p>
            <a:r>
              <a:rPr lang="en-US" dirty="0">
                <a:ea typeface="+mj-lt"/>
                <a:cs typeface="+mj-lt"/>
              </a:rPr>
              <a:t>Cancelling a disclosure</a:t>
            </a:r>
            <a:endParaRPr lang="en-US" dirty="0"/>
          </a:p>
          <a:p>
            <a:r>
              <a:rPr lang="en-US" dirty="0">
                <a:ea typeface="+mj-lt"/>
                <a:cs typeface="+mj-lt"/>
              </a:rPr>
              <a:t>Deleting a disclosure</a:t>
            </a:r>
          </a:p>
          <a:p>
            <a:r>
              <a:rPr lang="en-US" dirty="0">
                <a:ea typeface="+mj-lt"/>
                <a:cs typeface="+mj-lt"/>
              </a:rPr>
              <a:t>Requesting updates</a:t>
            </a:r>
            <a:endParaRPr lang="en-US" dirty="0"/>
          </a:p>
        </p:txBody>
      </p:sp>
      <p:sp>
        <p:nvSpPr>
          <p:cNvPr id="2" name="Titel 1"/>
          <p:cNvSpPr>
            <a:spLocks noGrp="1"/>
          </p:cNvSpPr>
          <p:nvPr>
            <p:ph type="title"/>
          </p:nvPr>
        </p:nvSpPr>
        <p:spPr bwMode="gray">
          <a:xfrm>
            <a:off x="1092200" y="772324"/>
            <a:ext cx="10007600" cy="604039"/>
          </a:xfrm>
        </p:spPr>
        <p:txBody>
          <a:bodyPr/>
          <a:lstStyle/>
          <a:p>
            <a:r>
              <a:rPr lang="de-DE"/>
              <a:t>Agenda</a:t>
            </a:r>
          </a:p>
        </p:txBody>
      </p:sp>
      <p:sp>
        <p:nvSpPr>
          <p:cNvPr id="10" name="Textplatzhalter 9"/>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de-DE"/>
              <a:t> </a:t>
            </a:r>
          </a:p>
        </p:txBody>
      </p:sp>
      <p:sp>
        <p:nvSpPr>
          <p:cNvPr id="7" name="Slide Number Placeholder 6">
            <a:extLst>
              <a:ext uri="{FF2B5EF4-FFF2-40B4-BE49-F238E27FC236}">
                <a16:creationId xmlns:a16="http://schemas.microsoft.com/office/drawing/2014/main" id="{4D4E46CC-1809-6091-22C3-02D8F10C9862}"/>
              </a:ext>
            </a:extLst>
          </p:cNvPr>
          <p:cNvSpPr>
            <a:spLocks noGrp="1"/>
          </p:cNvSpPr>
          <p:nvPr>
            <p:ph type="sldNum" sz="quarter" idx="14"/>
          </p:nvPr>
        </p:nvSpPr>
        <p:spPr/>
        <p:txBody>
          <a:bodyPr/>
          <a:lstStyle/>
          <a:p>
            <a:fld id="{44661A95-0089-4306-9485-D330C59FE3ED}" type="slidenum">
              <a:rPr lang="de-DE" smtClean="0"/>
              <a:pPr/>
              <a:t>3</a:t>
            </a:fld>
            <a:endParaRPr lang="de-DE"/>
          </a:p>
        </p:txBody>
      </p:sp>
    </p:spTree>
    <p:extLst>
      <p:ext uri="{BB962C8B-B14F-4D97-AF65-F5344CB8AC3E}">
        <p14:creationId xmlns:p14="http://schemas.microsoft.com/office/powerpoint/2010/main" val="208750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54A9-1D87-B8A8-8226-A1C7BAF73E3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BE71B-EB34-5F54-569C-140E905C3817}"/>
              </a:ext>
            </a:extLst>
          </p:cNvPr>
          <p:cNvSpPr>
            <a:spLocks noGrp="1"/>
          </p:cNvSpPr>
          <p:nvPr>
            <p:ph idx="1"/>
          </p:nvPr>
        </p:nvSpPr>
        <p:spPr bwMode="gray">
          <a:xfrm>
            <a:off x="1092199" y="2290927"/>
            <a:ext cx="10007600" cy="1800225"/>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to delete a disclosure, </a:t>
            </a:r>
            <a:r>
              <a:rPr lang="en-US"/>
              <a:t>c</a:t>
            </a:r>
            <a:r>
              <a:rPr lang="en-US" noProof="0"/>
              <a:t>lick </a:t>
            </a:r>
            <a:r>
              <a:rPr lang="en-US" b="1" noProof="0"/>
              <a:t>‘More actions,’ </a:t>
            </a:r>
            <a:r>
              <a:rPr lang="en-US" noProof="0"/>
              <a:t>then choose </a:t>
            </a:r>
            <a:r>
              <a:rPr lang="en-US" b="1" noProof="0"/>
              <a:t>‘Delete.’</a:t>
            </a:r>
          </a:p>
          <a:p>
            <a:pPr marL="266700" lvl="2" indent="-266700">
              <a:spcAft>
                <a:spcPts val="600"/>
              </a:spcAft>
              <a:buClr>
                <a:srgbClr val="E90055"/>
              </a:buClr>
              <a:buBlip>
                <a:blip r:embed="rId3"/>
              </a:buBlip>
              <a:defRPr/>
            </a:pPr>
            <a:r>
              <a:rPr lang="en-US"/>
              <a:t>Deletion is used when</a:t>
            </a:r>
            <a:r>
              <a:rPr lang="en-US" noProof="0"/>
              <a:t> a disclosure is raised by mistake (e.g., duplicate </a:t>
            </a:r>
            <a:r>
              <a:rPr lang="en-US"/>
              <a:t>record, data</a:t>
            </a:r>
            <a:r>
              <a:rPr lang="en-US" noProof="0"/>
              <a:t> entry error</a:t>
            </a:r>
            <a:r>
              <a:rPr lang="en-US"/>
              <a:t>, or testing).</a:t>
            </a:r>
            <a:r>
              <a:rPr lang="en-US" noProof="0"/>
              <a:t> </a:t>
            </a:r>
          </a:p>
          <a:p>
            <a:pPr marL="537845" lvl="3" indent="-266700">
              <a:spcAft>
                <a:spcPts val="600"/>
              </a:spcAft>
              <a:buClr>
                <a:srgbClr val="E90055"/>
              </a:buClr>
              <a:buBlip>
                <a:blip r:embed="rId3"/>
              </a:buBlip>
              <a:defRPr/>
            </a:pPr>
            <a:r>
              <a:rPr lang="en-US" noProof="0"/>
              <a:t>Once deleted, the disclosure is permanently removed and will not appear in reports or records. </a:t>
            </a:r>
          </a:p>
        </p:txBody>
      </p:sp>
      <p:sp>
        <p:nvSpPr>
          <p:cNvPr id="2" name="Titel 1">
            <a:extLst>
              <a:ext uri="{FF2B5EF4-FFF2-40B4-BE49-F238E27FC236}">
                <a16:creationId xmlns:a16="http://schemas.microsoft.com/office/drawing/2014/main" id="{6CF90AE4-49EF-151B-E964-AF45D7D63F97}"/>
              </a:ext>
            </a:extLst>
          </p:cNvPr>
          <p:cNvSpPr>
            <a:spLocks noGrp="1"/>
          </p:cNvSpPr>
          <p:nvPr>
            <p:ph type="title"/>
          </p:nvPr>
        </p:nvSpPr>
        <p:spPr bwMode="gray">
          <a:xfrm>
            <a:off x="1092200" y="789687"/>
            <a:ext cx="10007600" cy="604039"/>
          </a:xfrm>
        </p:spPr>
        <p:txBody>
          <a:bodyPr/>
          <a:lstStyle/>
          <a:p>
            <a:r>
              <a:rPr lang="en-US" noProof="0"/>
              <a:t>Deleting a </a:t>
            </a:r>
            <a:r>
              <a:rPr lang="en-US"/>
              <a:t>D</a:t>
            </a:r>
            <a:r>
              <a:rPr lang="en-US" noProof="0" err="1"/>
              <a:t>isclosure</a:t>
            </a:r>
            <a:endParaRPr lang="en-US" noProof="0"/>
          </a:p>
        </p:txBody>
      </p:sp>
      <p:sp>
        <p:nvSpPr>
          <p:cNvPr id="7" name="Slide Number Placeholder 6">
            <a:extLst>
              <a:ext uri="{FF2B5EF4-FFF2-40B4-BE49-F238E27FC236}">
                <a16:creationId xmlns:a16="http://schemas.microsoft.com/office/drawing/2014/main" id="{0FEE0F28-8972-5F41-26D2-11A490E4300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30</a:t>
            </a:fld>
            <a:endParaRPr lang="en-US" noProof="0"/>
          </a:p>
        </p:txBody>
      </p:sp>
      <p:pic>
        <p:nvPicPr>
          <p:cNvPr id="4" name="Picture 3">
            <a:extLst>
              <a:ext uri="{FF2B5EF4-FFF2-40B4-BE49-F238E27FC236}">
                <a16:creationId xmlns:a16="http://schemas.microsoft.com/office/drawing/2014/main" id="{A1CF1169-0D97-EC99-A43E-FA7912115B5C}"/>
              </a:ext>
            </a:extLst>
          </p:cNvPr>
          <p:cNvPicPr>
            <a:picLocks noChangeAspect="1"/>
          </p:cNvPicPr>
          <p:nvPr/>
        </p:nvPicPr>
        <p:blipFill>
          <a:blip r:embed="rId4"/>
          <a:stretch>
            <a:fillRect/>
          </a:stretch>
        </p:blipFill>
        <p:spPr>
          <a:xfrm>
            <a:off x="3839114" y="4146458"/>
            <a:ext cx="4513772" cy="2052319"/>
          </a:xfrm>
          <a:prstGeom prst="rect">
            <a:avLst/>
          </a:prstGeom>
          <a:ln>
            <a:solidFill>
              <a:srgbClr val="000000"/>
            </a:solidFill>
          </a:ln>
        </p:spPr>
      </p:pic>
    </p:spTree>
    <p:extLst>
      <p:ext uri="{BB962C8B-B14F-4D97-AF65-F5344CB8AC3E}">
        <p14:creationId xmlns:p14="http://schemas.microsoft.com/office/powerpoint/2010/main" val="426035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A54F-6707-7957-7658-DACA5A2582D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7D46B31-314D-385E-11BC-4DC5EB10A3E4}"/>
              </a:ext>
            </a:extLst>
          </p:cNvPr>
          <p:cNvSpPr>
            <a:spLocks noGrp="1"/>
          </p:cNvSpPr>
          <p:nvPr>
            <p:ph type="body" idx="1"/>
          </p:nvPr>
        </p:nvSpPr>
        <p:spPr bwMode="gray"/>
        <p:txBody>
          <a:bodyPr/>
          <a:lstStyle/>
          <a:p>
            <a:r>
              <a:rPr lang="en-US"/>
              <a:t>Requesting</a:t>
            </a:r>
            <a:r>
              <a:rPr lang="en-US" noProof="0"/>
              <a:t> </a:t>
            </a:r>
            <a:r>
              <a:rPr lang="en-US"/>
              <a:t>u</a:t>
            </a:r>
            <a:r>
              <a:rPr lang="en-US" noProof="0" err="1"/>
              <a:t>pdates</a:t>
            </a:r>
            <a:endParaRPr lang="en-US" noProof="0"/>
          </a:p>
        </p:txBody>
      </p:sp>
      <p:sp>
        <p:nvSpPr>
          <p:cNvPr id="16" name="Titel 15">
            <a:extLst>
              <a:ext uri="{FF2B5EF4-FFF2-40B4-BE49-F238E27FC236}">
                <a16:creationId xmlns:a16="http://schemas.microsoft.com/office/drawing/2014/main" id="{471C5D4E-64E9-13CE-50DD-90483541ABA8}"/>
              </a:ext>
            </a:extLst>
          </p:cNvPr>
          <p:cNvSpPr>
            <a:spLocks noGrp="1"/>
          </p:cNvSpPr>
          <p:nvPr>
            <p:ph type="title"/>
          </p:nvPr>
        </p:nvSpPr>
        <p:spPr/>
        <p:txBody>
          <a:bodyPr/>
          <a:lstStyle/>
          <a:p>
            <a:r>
              <a:rPr lang="en-US" noProof="0"/>
              <a:t>10</a:t>
            </a:r>
          </a:p>
        </p:txBody>
      </p:sp>
      <p:sp>
        <p:nvSpPr>
          <p:cNvPr id="8" name="Textplatzhalter 7">
            <a:extLst>
              <a:ext uri="{FF2B5EF4-FFF2-40B4-BE49-F238E27FC236}">
                <a16:creationId xmlns:a16="http://schemas.microsoft.com/office/drawing/2014/main" id="{D8615867-57EE-6572-BE5B-86E8788C6D4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962378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6F92-CD10-8824-6384-A3BB6ED724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33C606-A188-E923-0122-C8454FECF189}"/>
              </a:ext>
            </a:extLst>
          </p:cNvPr>
          <p:cNvSpPr>
            <a:spLocks noGrp="1"/>
          </p:cNvSpPr>
          <p:nvPr>
            <p:ph idx="1"/>
          </p:nvPr>
        </p:nvSpPr>
        <p:spPr bwMode="gray">
          <a:xfrm>
            <a:off x="1092200" y="2293838"/>
            <a:ext cx="10007600" cy="1800225"/>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If you need the employee to provide an update, click the </a:t>
            </a:r>
            <a:r>
              <a:rPr lang="en-US" b="1" noProof="0"/>
              <a:t>‘More actions’ </a:t>
            </a:r>
            <a:r>
              <a:rPr lang="en-US" noProof="0"/>
              <a:t>button, then choose ‘</a:t>
            </a:r>
            <a:r>
              <a:rPr lang="en-US" b="1" noProof="0"/>
              <a:t>disclosure update</a:t>
            </a:r>
            <a:r>
              <a:rPr lang="en-US" noProof="0"/>
              <a:t>.’</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a:t>This is used for clarification, additional details, </a:t>
            </a:r>
            <a:r>
              <a:rPr lang="en-US"/>
              <a:t>or if the employee needs to edit the information in the disclosure. This will set the status back to ‘Pending.’</a:t>
            </a:r>
            <a:endParaRPr lang="en-US" noProof="0"/>
          </a:p>
          <a:p>
            <a:pPr lvl="1"/>
            <a:endParaRPr lang="en-US" noProof="0"/>
          </a:p>
        </p:txBody>
      </p:sp>
      <p:sp>
        <p:nvSpPr>
          <p:cNvPr id="2" name="Titel 1">
            <a:extLst>
              <a:ext uri="{FF2B5EF4-FFF2-40B4-BE49-F238E27FC236}">
                <a16:creationId xmlns:a16="http://schemas.microsoft.com/office/drawing/2014/main" id="{38EB8560-B6E8-E0A7-2D36-60FAB64364B4}"/>
              </a:ext>
            </a:extLst>
          </p:cNvPr>
          <p:cNvSpPr>
            <a:spLocks noGrp="1"/>
          </p:cNvSpPr>
          <p:nvPr>
            <p:ph type="title"/>
          </p:nvPr>
        </p:nvSpPr>
        <p:spPr bwMode="gray">
          <a:xfrm>
            <a:off x="1092200" y="789687"/>
            <a:ext cx="10007600" cy="604039"/>
          </a:xfrm>
        </p:spPr>
        <p:txBody>
          <a:bodyPr/>
          <a:lstStyle/>
          <a:p>
            <a:r>
              <a:rPr lang="en-US" noProof="0"/>
              <a:t>Requesting Updates</a:t>
            </a:r>
          </a:p>
        </p:txBody>
      </p:sp>
      <p:sp>
        <p:nvSpPr>
          <p:cNvPr id="7" name="Slide Number Placeholder 6">
            <a:extLst>
              <a:ext uri="{FF2B5EF4-FFF2-40B4-BE49-F238E27FC236}">
                <a16:creationId xmlns:a16="http://schemas.microsoft.com/office/drawing/2014/main" id="{837A7C0A-0E79-7024-5830-81EAD9F1B9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32</a:t>
            </a:fld>
            <a:endParaRPr lang="en-US" noProof="0"/>
          </a:p>
        </p:txBody>
      </p:sp>
      <p:pic>
        <p:nvPicPr>
          <p:cNvPr id="4" name="Picture 3">
            <a:extLst>
              <a:ext uri="{FF2B5EF4-FFF2-40B4-BE49-F238E27FC236}">
                <a16:creationId xmlns:a16="http://schemas.microsoft.com/office/drawing/2014/main" id="{62511C3A-FCF1-98D9-B66B-8F00B406669F}"/>
              </a:ext>
            </a:extLst>
          </p:cNvPr>
          <p:cNvPicPr>
            <a:picLocks noChangeAspect="1"/>
          </p:cNvPicPr>
          <p:nvPr/>
        </p:nvPicPr>
        <p:blipFill>
          <a:blip r:embed="rId4"/>
          <a:stretch>
            <a:fillRect/>
          </a:stretch>
        </p:blipFill>
        <p:spPr>
          <a:xfrm>
            <a:off x="3839114" y="4015994"/>
            <a:ext cx="4513772" cy="2052319"/>
          </a:xfrm>
          <a:prstGeom prst="rect">
            <a:avLst/>
          </a:prstGeom>
          <a:ln>
            <a:solidFill>
              <a:srgbClr val="000000"/>
            </a:solidFill>
          </a:ln>
        </p:spPr>
      </p:pic>
    </p:spTree>
    <p:extLst>
      <p:ext uri="{BB962C8B-B14F-4D97-AF65-F5344CB8AC3E}">
        <p14:creationId xmlns:p14="http://schemas.microsoft.com/office/powerpoint/2010/main" val="2369929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a:t>Thank you </a:t>
            </a:r>
            <a:br>
              <a:rPr lang="en-US" noProof="0"/>
            </a:br>
            <a:r>
              <a:rPr lang="en-US" noProof="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515161" cy="4356385"/>
          </a:xfrm>
        </p:spPr>
        <p:txBody>
          <a:bodyPr/>
          <a:lstStyle/>
          <a:p>
            <a:r>
              <a:rPr lang="en-US" b="0" i="0">
                <a:latin typeface="Barlow ExtraBold"/>
              </a:rPr>
              <a:t>Accessing the Approvals module and your assigned disclosures </a:t>
            </a:r>
            <a:endParaRPr lang="en-US"/>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a:t>01</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68439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0D3B-FCF3-618F-BC15-D5BD9FBD3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6DC25-49AF-5D14-6069-65CE3F4F866A}"/>
              </a:ext>
            </a:extLst>
          </p:cNvPr>
          <p:cNvSpPr>
            <a:spLocks noGrp="1"/>
          </p:cNvSpPr>
          <p:nvPr>
            <p:ph type="title"/>
          </p:nvPr>
        </p:nvSpPr>
        <p:spPr bwMode="gray">
          <a:xfrm>
            <a:off x="1092200" y="789687"/>
            <a:ext cx="10007600" cy="604039"/>
          </a:xfrm>
        </p:spPr>
        <p:txBody>
          <a:bodyPr/>
          <a:lstStyle/>
          <a:p>
            <a:r>
              <a:rPr lang="en-US">
                <a:latin typeface="Barlow ExtraBold"/>
              </a:rPr>
              <a:t>Terminology: Approvals and Disclosures</a:t>
            </a:r>
            <a:endParaRPr lang="en-US"/>
          </a:p>
        </p:txBody>
      </p:sp>
      <p:sp>
        <p:nvSpPr>
          <p:cNvPr id="7" name="Slide Number Placeholder 6">
            <a:extLst>
              <a:ext uri="{FF2B5EF4-FFF2-40B4-BE49-F238E27FC236}">
                <a16:creationId xmlns:a16="http://schemas.microsoft.com/office/drawing/2014/main" id="{7DC9FD12-0F14-8D34-65AD-834891FD8B8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pic>
        <p:nvPicPr>
          <p:cNvPr id="3" name="Picture 2" descr="A screenshot of a phone&#10;&#10;AI-generated content may be incorrect.">
            <a:extLst>
              <a:ext uri="{FF2B5EF4-FFF2-40B4-BE49-F238E27FC236}">
                <a16:creationId xmlns:a16="http://schemas.microsoft.com/office/drawing/2014/main" id="{EA913765-186B-E05A-BDE8-57FE5752CBD0}"/>
              </a:ext>
            </a:extLst>
          </p:cNvPr>
          <p:cNvPicPr>
            <a:picLocks noChangeAspect="1"/>
          </p:cNvPicPr>
          <p:nvPr/>
        </p:nvPicPr>
        <p:blipFill>
          <a:blip r:embed="rId3"/>
          <a:stretch>
            <a:fillRect/>
          </a:stretch>
        </p:blipFill>
        <p:spPr>
          <a:xfrm>
            <a:off x="1092200" y="1518484"/>
            <a:ext cx="8089531" cy="3553241"/>
          </a:xfrm>
          <a:prstGeom prst="rect">
            <a:avLst/>
          </a:prstGeom>
          <a:ln>
            <a:solidFill>
              <a:srgbClr val="000000"/>
            </a:solidFill>
          </a:ln>
        </p:spPr>
      </p:pic>
      <p:sp>
        <p:nvSpPr>
          <p:cNvPr id="6" name="Inhaltsplatzhalter 5">
            <a:extLst>
              <a:ext uri="{FF2B5EF4-FFF2-40B4-BE49-F238E27FC236}">
                <a16:creationId xmlns:a16="http://schemas.microsoft.com/office/drawing/2014/main" id="{E188B2DA-4161-7F36-9337-4AF017D5C3F5}"/>
              </a:ext>
            </a:extLst>
          </p:cNvPr>
          <p:cNvSpPr txBox="1">
            <a:spLocks/>
          </p:cNvSpPr>
          <p:nvPr/>
        </p:nvSpPr>
        <p:spPr bwMode="gray">
          <a:xfrm>
            <a:off x="941295" y="5397687"/>
            <a:ext cx="10306480" cy="94937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1400" dirty="0">
                <a:ea typeface="+mn-lt"/>
                <a:cs typeface="+mn-lt"/>
              </a:rPr>
              <a:t>The </a:t>
            </a:r>
            <a:r>
              <a:rPr lang="en-US" sz="1400" b="1" dirty="0">
                <a:ea typeface="+mn-lt"/>
                <a:cs typeface="+mn-lt"/>
              </a:rPr>
              <a:t>Approvals module</a:t>
            </a:r>
            <a:r>
              <a:rPr lang="en-US" sz="1400" dirty="0">
                <a:ea typeface="+mn-lt"/>
                <a:cs typeface="+mn-lt"/>
              </a:rPr>
              <a:t> includes functionality to manage disclosures, including the submitted disclosures themselves, the rules engine that governs how disclosures are routed for review, reporting, etc. </a:t>
            </a:r>
          </a:p>
          <a:p>
            <a:pPr lvl="5"/>
            <a:r>
              <a:rPr lang="en-US" sz="1400" dirty="0"/>
              <a:t>This presentation is focused on submitted  </a:t>
            </a:r>
            <a:r>
              <a:rPr lang="en-US" sz="1400" b="1" dirty="0"/>
              <a:t>disclosures </a:t>
            </a:r>
            <a:r>
              <a:rPr lang="en-US" sz="1400" dirty="0"/>
              <a:t>within the </a:t>
            </a:r>
            <a:r>
              <a:rPr lang="en-US" sz="1400" b="1" dirty="0"/>
              <a:t>Approvals </a:t>
            </a:r>
            <a:r>
              <a:rPr lang="en-US" sz="1400" dirty="0"/>
              <a:t>module.</a:t>
            </a:r>
          </a:p>
        </p:txBody>
      </p:sp>
      <p:sp>
        <p:nvSpPr>
          <p:cNvPr id="4" name="TextBox 3">
            <a:extLst>
              <a:ext uri="{FF2B5EF4-FFF2-40B4-BE49-F238E27FC236}">
                <a16:creationId xmlns:a16="http://schemas.microsoft.com/office/drawing/2014/main" id="{F801145E-71C4-3307-B0E9-3DEBDA2B1DFF}"/>
              </a:ext>
            </a:extLst>
          </p:cNvPr>
          <p:cNvSpPr txBox="1"/>
          <p:nvPr/>
        </p:nvSpPr>
        <p:spPr bwMode="gray">
          <a:xfrm>
            <a:off x="9385375" y="1518484"/>
            <a:ext cx="1862400" cy="18725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buClr>
                <a:schemeClr val="accent1"/>
              </a:buClr>
            </a:pPr>
            <a:r>
              <a:rPr lang="en-US" sz="1400" i="1" dirty="0"/>
              <a:t>This image shows how to access the full Approvals module via the left-side menu and highlights the widgets that provide an overview of the disclosures that you have access to.</a:t>
            </a:r>
          </a:p>
        </p:txBody>
      </p:sp>
    </p:spTree>
    <p:extLst>
      <p:ext uri="{BB962C8B-B14F-4D97-AF65-F5344CB8AC3E}">
        <p14:creationId xmlns:p14="http://schemas.microsoft.com/office/powerpoint/2010/main" val="385020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229-7373-75E0-9837-68F4784DF05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46A5C5-B223-27AF-CA31-0E151338B5C0}"/>
              </a:ext>
            </a:extLst>
          </p:cNvPr>
          <p:cNvSpPr>
            <a:spLocks noGrp="1"/>
          </p:cNvSpPr>
          <p:nvPr>
            <p:ph type="title"/>
          </p:nvPr>
        </p:nvSpPr>
        <p:spPr bwMode="gray">
          <a:xfrm>
            <a:off x="1092200" y="789687"/>
            <a:ext cx="10007600" cy="604039"/>
          </a:xfrm>
        </p:spPr>
        <p:txBody>
          <a:bodyPr/>
          <a:lstStyle/>
          <a:p>
            <a:r>
              <a:rPr lang="en-US">
                <a:latin typeface="Barlow ExtraBold"/>
              </a:rPr>
              <a:t>Accessing Your Assigned Disclosures</a:t>
            </a:r>
            <a:endParaRPr lang="en-US" noProof="0">
              <a:latin typeface="Barlow ExtraBold"/>
            </a:endParaRPr>
          </a:p>
        </p:txBody>
      </p:sp>
      <p:sp>
        <p:nvSpPr>
          <p:cNvPr id="7" name="Slide Number Placeholder 6">
            <a:extLst>
              <a:ext uri="{FF2B5EF4-FFF2-40B4-BE49-F238E27FC236}">
                <a16:creationId xmlns:a16="http://schemas.microsoft.com/office/drawing/2014/main" id="{20DE6FC7-43B3-8D48-37C2-C3773296870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6</a:t>
            </a:fld>
            <a:endParaRPr lang="en-US" noProof="0"/>
          </a:p>
        </p:txBody>
      </p:sp>
      <p:sp>
        <p:nvSpPr>
          <p:cNvPr id="4" name="Inhaltsplatzhalter 5">
            <a:extLst>
              <a:ext uri="{FF2B5EF4-FFF2-40B4-BE49-F238E27FC236}">
                <a16:creationId xmlns:a16="http://schemas.microsoft.com/office/drawing/2014/main" id="{9F7A9878-74B5-5A31-37B4-BC691757612D}"/>
              </a:ext>
            </a:extLst>
          </p:cNvPr>
          <p:cNvSpPr txBox="1">
            <a:spLocks/>
          </p:cNvSpPr>
          <p:nvPr/>
        </p:nvSpPr>
        <p:spPr bwMode="gray">
          <a:xfrm>
            <a:off x="6096000" y="2335874"/>
            <a:ext cx="4804392" cy="3463477"/>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When you are assigned to a disclosure, you will receive an email notification.</a:t>
            </a:r>
          </a:p>
          <a:p>
            <a:pPr lvl="7"/>
            <a:r>
              <a:rPr lang="en-US" sz="1200" dirty="0">
                <a:ea typeface="+mn-lt"/>
                <a:cs typeface="+mn-lt"/>
              </a:rPr>
              <a:t>Note: You can disable </a:t>
            </a:r>
            <a:r>
              <a:rPr lang="en-US" sz="1200" i="1" dirty="0">
                <a:ea typeface="+mn-lt"/>
                <a:cs typeface="+mn-lt"/>
              </a:rPr>
              <a:t>all</a:t>
            </a:r>
            <a:r>
              <a:rPr lang="en-US" sz="1200" dirty="0">
                <a:ea typeface="+mn-lt"/>
                <a:cs typeface="+mn-lt"/>
              </a:rPr>
              <a:t> Approval emails via the Notification settings page under your profile settings. This toggle is an all-or-nothing setting.</a:t>
            </a:r>
          </a:p>
          <a:p>
            <a:pPr lvl="5"/>
            <a:r>
              <a:rPr lang="en-US" sz="2000" dirty="0">
                <a:ea typeface="+mn-lt"/>
                <a:cs typeface="+mn-lt"/>
              </a:rPr>
              <a:t>The link in the email will take you straight you to the disclosure. </a:t>
            </a:r>
            <a:endParaRPr lang="en-US" sz="2400" dirty="0"/>
          </a:p>
        </p:txBody>
      </p:sp>
      <p:pic>
        <p:nvPicPr>
          <p:cNvPr id="15" name="Picture 14" descr="A screenshot of a email&#10;&#10;AI-generated content may be incorrect.">
            <a:extLst>
              <a:ext uri="{FF2B5EF4-FFF2-40B4-BE49-F238E27FC236}">
                <a16:creationId xmlns:a16="http://schemas.microsoft.com/office/drawing/2014/main" id="{E517381C-9E58-2938-3AFE-CBF67A0C70F5}"/>
              </a:ext>
            </a:extLst>
          </p:cNvPr>
          <p:cNvPicPr>
            <a:picLocks noChangeAspect="1"/>
          </p:cNvPicPr>
          <p:nvPr/>
        </p:nvPicPr>
        <p:blipFill>
          <a:blip r:embed="rId4"/>
          <a:srcRect t="7174"/>
          <a:stretch>
            <a:fillRect/>
          </a:stretch>
        </p:blipFill>
        <p:spPr>
          <a:xfrm>
            <a:off x="1092200" y="2335874"/>
            <a:ext cx="3979454" cy="3602691"/>
          </a:xfrm>
          <a:prstGeom prst="rect">
            <a:avLst/>
          </a:prstGeom>
          <a:ln>
            <a:solidFill>
              <a:srgbClr val="000000"/>
            </a:solidFill>
          </a:ln>
        </p:spPr>
      </p:pic>
    </p:spTree>
    <p:extLst>
      <p:ext uri="{BB962C8B-B14F-4D97-AF65-F5344CB8AC3E}">
        <p14:creationId xmlns:p14="http://schemas.microsoft.com/office/powerpoint/2010/main" val="46289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39E6-0A18-E81C-477F-FD19AC2A0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AD60D-B875-1712-3112-658E95A5DF24}"/>
              </a:ext>
            </a:extLst>
          </p:cNvPr>
          <p:cNvSpPr>
            <a:spLocks noGrp="1"/>
          </p:cNvSpPr>
          <p:nvPr>
            <p:ph type="title"/>
          </p:nvPr>
        </p:nvSpPr>
        <p:spPr bwMode="gray">
          <a:xfrm>
            <a:off x="1092200" y="789687"/>
            <a:ext cx="10007600" cy="604039"/>
          </a:xfrm>
        </p:spPr>
        <p:txBody>
          <a:bodyPr/>
          <a:lstStyle/>
          <a:p>
            <a:r>
              <a:rPr lang="en-US">
                <a:latin typeface="Barlow ExtraBold"/>
              </a:rPr>
              <a:t>Accessing Your Assigned </a:t>
            </a:r>
            <a:r>
              <a:rPr lang="en-US" noProof="0">
                <a:latin typeface="Barlow ExtraBold"/>
              </a:rPr>
              <a:t>Disclosures</a:t>
            </a:r>
            <a:endParaRPr lang="en-US" b="0" i="0">
              <a:latin typeface="Barlow ExtraBold"/>
            </a:endParaRPr>
          </a:p>
        </p:txBody>
      </p:sp>
      <p:sp>
        <p:nvSpPr>
          <p:cNvPr id="7" name="Slide Number Placeholder 6">
            <a:extLst>
              <a:ext uri="{FF2B5EF4-FFF2-40B4-BE49-F238E27FC236}">
                <a16:creationId xmlns:a16="http://schemas.microsoft.com/office/drawing/2014/main" id="{A9474146-A128-6DBB-953A-20C66545B36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7</a:t>
            </a:fld>
            <a:endParaRPr lang="en-US" noProof="0"/>
          </a:p>
        </p:txBody>
      </p:sp>
      <p:sp>
        <p:nvSpPr>
          <p:cNvPr id="5" name="Inhaltsplatzhalter 5">
            <a:extLst>
              <a:ext uri="{FF2B5EF4-FFF2-40B4-BE49-F238E27FC236}">
                <a16:creationId xmlns:a16="http://schemas.microsoft.com/office/drawing/2014/main" id="{02CBFD47-E484-645A-1221-0A252E1FB787}"/>
              </a:ext>
            </a:extLst>
          </p:cNvPr>
          <p:cNvSpPr txBox="1">
            <a:spLocks/>
          </p:cNvSpPr>
          <p:nvPr/>
        </p:nvSpPr>
        <p:spPr bwMode="gray">
          <a:xfrm>
            <a:off x="1098235" y="1733923"/>
            <a:ext cx="3007571"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latin typeface="+mn-lt"/>
                <a:ea typeface="+mn-lt"/>
                <a:cs typeface="+mn-lt"/>
              </a:rPr>
              <a:t>You are also able to navigate to the disclosure in Compliance COCKPIT. </a:t>
            </a:r>
            <a:endParaRPr lang="en-US" sz="2000" dirty="0"/>
          </a:p>
          <a:p>
            <a:pPr lvl="5"/>
            <a:r>
              <a:rPr lang="en-US" sz="2000" dirty="0">
                <a:ea typeface="+mn-lt"/>
                <a:cs typeface="+mn-lt"/>
              </a:rPr>
              <a:t>From the home page, choose ‘</a:t>
            </a:r>
            <a:r>
              <a:rPr lang="en-US" sz="2000" b="1" dirty="0">
                <a:ea typeface="+mn-lt"/>
                <a:cs typeface="+mn-lt"/>
              </a:rPr>
              <a:t>Approvals’</a:t>
            </a:r>
            <a:r>
              <a:rPr lang="en-US" sz="2000" dirty="0">
                <a:ea typeface="+mn-lt"/>
                <a:cs typeface="+mn-lt"/>
              </a:rPr>
              <a:t> from the left-side menu, then select the Disclosures tab.</a:t>
            </a:r>
            <a:endParaRPr lang="en-US" sz="2000" dirty="0"/>
          </a:p>
        </p:txBody>
      </p:sp>
      <p:pic>
        <p:nvPicPr>
          <p:cNvPr id="4" name="Picture 3" descr="A screenshot of a computer&#10;&#10;AI-generated content may be incorrect.">
            <a:extLst>
              <a:ext uri="{FF2B5EF4-FFF2-40B4-BE49-F238E27FC236}">
                <a16:creationId xmlns:a16="http://schemas.microsoft.com/office/drawing/2014/main" id="{D23211B2-1FD1-9B56-0895-411F63DB56B7}"/>
              </a:ext>
            </a:extLst>
          </p:cNvPr>
          <p:cNvPicPr>
            <a:picLocks noChangeAspect="1"/>
          </p:cNvPicPr>
          <p:nvPr/>
        </p:nvPicPr>
        <p:blipFill>
          <a:blip r:embed="rId4"/>
          <a:stretch>
            <a:fillRect/>
          </a:stretch>
        </p:blipFill>
        <p:spPr>
          <a:xfrm>
            <a:off x="4835484" y="1733923"/>
            <a:ext cx="3428300" cy="3081618"/>
          </a:xfrm>
          <a:prstGeom prst="rect">
            <a:avLst/>
          </a:prstGeom>
          <a:ln>
            <a:solidFill>
              <a:schemeClr val="accent1"/>
            </a:solidFill>
          </a:ln>
        </p:spPr>
      </p:pic>
      <p:pic>
        <p:nvPicPr>
          <p:cNvPr id="6" name="Picture 5" descr="A screenshot of a computer&#10;&#10;AI-generated content may be incorrect.">
            <a:extLst>
              <a:ext uri="{FF2B5EF4-FFF2-40B4-BE49-F238E27FC236}">
                <a16:creationId xmlns:a16="http://schemas.microsoft.com/office/drawing/2014/main" id="{5E8400C8-8BAA-9B94-5DF8-E9FF15DBE7C0}"/>
              </a:ext>
            </a:extLst>
          </p:cNvPr>
          <p:cNvPicPr>
            <a:picLocks noChangeAspect="1"/>
          </p:cNvPicPr>
          <p:nvPr/>
        </p:nvPicPr>
        <p:blipFill>
          <a:blip r:embed="rId5"/>
          <a:stretch>
            <a:fillRect/>
          </a:stretch>
        </p:blipFill>
        <p:spPr>
          <a:xfrm>
            <a:off x="6331911" y="3967119"/>
            <a:ext cx="4998242" cy="1941868"/>
          </a:xfrm>
          <a:prstGeom prst="rect">
            <a:avLst/>
          </a:prstGeom>
          <a:ln>
            <a:solidFill>
              <a:schemeClr val="accent1"/>
            </a:solidFill>
          </a:ln>
        </p:spPr>
      </p:pic>
    </p:spTree>
    <p:extLst>
      <p:ext uri="{BB962C8B-B14F-4D97-AF65-F5344CB8AC3E}">
        <p14:creationId xmlns:p14="http://schemas.microsoft.com/office/powerpoint/2010/main" val="346613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71EDD-BDE0-3EE5-36CF-355870D04D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247FA4-0F91-87FD-E610-511B12EEFBD4}"/>
              </a:ext>
            </a:extLst>
          </p:cNvPr>
          <p:cNvSpPr>
            <a:spLocks noGrp="1"/>
          </p:cNvSpPr>
          <p:nvPr>
            <p:ph type="title"/>
          </p:nvPr>
        </p:nvSpPr>
        <p:spPr bwMode="gray">
          <a:xfrm>
            <a:off x="1092200" y="789687"/>
            <a:ext cx="10007600" cy="604039"/>
          </a:xfrm>
        </p:spPr>
        <p:txBody>
          <a:bodyPr/>
          <a:lstStyle/>
          <a:p>
            <a:r>
              <a:rPr lang="en-US">
                <a:latin typeface="Barlow ExtraBold"/>
              </a:rPr>
              <a:t>Accessing &amp; </a:t>
            </a:r>
            <a:r>
              <a:rPr lang="en-US" noProof="0">
                <a:latin typeface="Barlow ExtraBold"/>
              </a:rPr>
              <a:t>Reviewing Disclosures</a:t>
            </a:r>
            <a:endParaRPr lang="en-US" b="0" i="0">
              <a:solidFill>
                <a:srgbClr val="000000"/>
              </a:solidFill>
              <a:latin typeface="Barlow ExtraBold"/>
            </a:endParaRPr>
          </a:p>
        </p:txBody>
      </p:sp>
      <p:sp>
        <p:nvSpPr>
          <p:cNvPr id="7" name="Slide Number Placeholder 6">
            <a:extLst>
              <a:ext uri="{FF2B5EF4-FFF2-40B4-BE49-F238E27FC236}">
                <a16:creationId xmlns:a16="http://schemas.microsoft.com/office/drawing/2014/main" id="{C3735DA6-EE6E-005C-99E9-01116E12C9EA}"/>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8</a:t>
            </a:fld>
            <a:endParaRPr lang="en-US" noProof="0"/>
          </a:p>
        </p:txBody>
      </p:sp>
      <p:sp>
        <p:nvSpPr>
          <p:cNvPr id="5" name="Inhaltsplatzhalter 5">
            <a:extLst>
              <a:ext uri="{FF2B5EF4-FFF2-40B4-BE49-F238E27FC236}">
                <a16:creationId xmlns:a16="http://schemas.microsoft.com/office/drawing/2014/main" id="{0C03D4EA-E619-F3B0-4B41-5B3A43FCBE27}"/>
              </a:ext>
            </a:extLst>
          </p:cNvPr>
          <p:cNvSpPr txBox="1">
            <a:spLocks/>
          </p:cNvSpPr>
          <p:nvPr/>
        </p:nvSpPr>
        <p:spPr bwMode="gray">
          <a:xfrm>
            <a:off x="1092200" y="2228193"/>
            <a:ext cx="4424247"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a:ea typeface="+mn-lt"/>
                <a:cs typeface="+mn-lt"/>
              </a:rPr>
              <a:t>You will see a list of disclosures that you have access to, along with details such as the Status and the name of the Employee who submitted the disclosure.</a:t>
            </a:r>
            <a:endParaRPr lang="en-US" sz="2000"/>
          </a:p>
          <a:p>
            <a:pPr lvl="5"/>
            <a:r>
              <a:rPr lang="en-US" sz="2000">
                <a:ea typeface="+mn-lt"/>
                <a:cs typeface="+mn-lt"/>
              </a:rPr>
              <a:t>Click the filter icon in the top right to open the filter panel. We recommend using the "Pending my approval" filter to quickly identify the disclosures that require your review. Click "See results" to apply the filter.</a:t>
            </a:r>
            <a:endParaRPr lang="en-US" sz="2000"/>
          </a:p>
        </p:txBody>
      </p:sp>
      <p:pic>
        <p:nvPicPr>
          <p:cNvPr id="9" name="Picture 8" descr="A screenshot of a support center&#10;&#10;AI-generated content may be incorrect.">
            <a:extLst>
              <a:ext uri="{FF2B5EF4-FFF2-40B4-BE49-F238E27FC236}">
                <a16:creationId xmlns:a16="http://schemas.microsoft.com/office/drawing/2014/main" id="{C10277C8-59CC-A02F-AEFF-609F803A2355}"/>
              </a:ext>
            </a:extLst>
          </p:cNvPr>
          <p:cNvPicPr>
            <a:picLocks noChangeAspect="1"/>
          </p:cNvPicPr>
          <p:nvPr/>
        </p:nvPicPr>
        <p:blipFill>
          <a:blip r:embed="rId4"/>
          <a:stretch>
            <a:fillRect/>
          </a:stretch>
        </p:blipFill>
        <p:spPr>
          <a:xfrm>
            <a:off x="5698344" y="1496518"/>
            <a:ext cx="5588000" cy="2768600"/>
          </a:xfrm>
          <a:prstGeom prst="rect">
            <a:avLst/>
          </a:prstGeom>
          <a:ln>
            <a:solidFill>
              <a:schemeClr val="accent1"/>
            </a:solidFill>
          </a:ln>
        </p:spPr>
      </p:pic>
      <p:pic>
        <p:nvPicPr>
          <p:cNvPr id="11" name="Picture 10" descr="A screenshot of a computer screen&#10;&#10;AI-generated content may be incorrect.">
            <a:extLst>
              <a:ext uri="{FF2B5EF4-FFF2-40B4-BE49-F238E27FC236}">
                <a16:creationId xmlns:a16="http://schemas.microsoft.com/office/drawing/2014/main" id="{326AE5DD-978F-4453-9A2D-7D1C7AD99168}"/>
              </a:ext>
            </a:extLst>
          </p:cNvPr>
          <p:cNvPicPr>
            <a:picLocks noChangeAspect="1"/>
          </p:cNvPicPr>
          <p:nvPr/>
        </p:nvPicPr>
        <p:blipFill>
          <a:blip r:embed="rId5"/>
          <a:stretch>
            <a:fillRect/>
          </a:stretch>
        </p:blipFill>
        <p:spPr>
          <a:xfrm>
            <a:off x="8492373" y="3426992"/>
            <a:ext cx="2921000" cy="3187700"/>
          </a:xfrm>
          <a:prstGeom prst="rect">
            <a:avLst/>
          </a:prstGeom>
          <a:ln>
            <a:solidFill>
              <a:schemeClr val="accent1"/>
            </a:solidFill>
          </a:ln>
        </p:spPr>
      </p:pic>
    </p:spTree>
    <p:extLst>
      <p:ext uri="{BB962C8B-B14F-4D97-AF65-F5344CB8AC3E}">
        <p14:creationId xmlns:p14="http://schemas.microsoft.com/office/powerpoint/2010/main" val="2950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C208D-0112-05D6-EEA1-922B007D41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616FCC-F0A6-08BB-8EC8-F7D5A52E95B3}"/>
              </a:ext>
            </a:extLst>
          </p:cNvPr>
          <p:cNvSpPr>
            <a:spLocks noGrp="1"/>
          </p:cNvSpPr>
          <p:nvPr>
            <p:ph type="title"/>
          </p:nvPr>
        </p:nvSpPr>
        <p:spPr bwMode="gray">
          <a:xfrm>
            <a:off x="1092199" y="789687"/>
            <a:ext cx="10434130" cy="604039"/>
          </a:xfrm>
        </p:spPr>
        <p:txBody>
          <a:bodyPr>
            <a:normAutofit/>
          </a:bodyPr>
          <a:lstStyle/>
          <a:p>
            <a:r>
              <a:rPr lang="en-US" sz="3000" dirty="0">
                <a:latin typeface="Barlow ExtraBold"/>
              </a:rPr>
              <a:t>View Swapping from Compliance Cockpit to Integrity Hub</a:t>
            </a:r>
            <a:r>
              <a:rPr lang="en-US" sz="3000" dirty="0"/>
              <a:t>↺</a:t>
            </a:r>
            <a:endParaRPr lang="en-US" sz="3000" b="0" i="0" dirty="0">
              <a:solidFill>
                <a:srgbClr val="000000"/>
              </a:solidFill>
              <a:latin typeface="Barlow ExtraBold"/>
            </a:endParaRPr>
          </a:p>
        </p:txBody>
      </p:sp>
      <p:sp>
        <p:nvSpPr>
          <p:cNvPr id="7" name="Slide Number Placeholder 6">
            <a:extLst>
              <a:ext uri="{FF2B5EF4-FFF2-40B4-BE49-F238E27FC236}">
                <a16:creationId xmlns:a16="http://schemas.microsoft.com/office/drawing/2014/main" id="{D9A998D1-EA04-0717-E26D-A89C3127E78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9</a:t>
            </a:fld>
            <a:endParaRPr lang="en-US" noProof="0"/>
          </a:p>
        </p:txBody>
      </p:sp>
      <p:sp>
        <p:nvSpPr>
          <p:cNvPr id="5" name="Inhaltsplatzhalter 5">
            <a:extLst>
              <a:ext uri="{FF2B5EF4-FFF2-40B4-BE49-F238E27FC236}">
                <a16:creationId xmlns:a16="http://schemas.microsoft.com/office/drawing/2014/main" id="{108CCFAC-7D36-DB69-5FEE-26AE502BD7AA}"/>
              </a:ext>
            </a:extLst>
          </p:cNvPr>
          <p:cNvSpPr txBox="1">
            <a:spLocks/>
          </p:cNvSpPr>
          <p:nvPr/>
        </p:nvSpPr>
        <p:spPr bwMode="gray">
          <a:xfrm>
            <a:off x="1092198" y="1762604"/>
            <a:ext cx="10543331" cy="1098042"/>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For ease of navigation, you can swap to the Compliance Cockpit when you are logged in to Integrity Hub, or vice versa, via the buttons under your navigation menu in the top-left:</a:t>
            </a:r>
          </a:p>
        </p:txBody>
      </p:sp>
      <p:pic>
        <p:nvPicPr>
          <p:cNvPr id="3" name="Picture 2">
            <a:extLst>
              <a:ext uri="{FF2B5EF4-FFF2-40B4-BE49-F238E27FC236}">
                <a16:creationId xmlns:a16="http://schemas.microsoft.com/office/drawing/2014/main" id="{A3019F21-72B4-A20E-E6F9-0AFAB373A897}"/>
              </a:ext>
            </a:extLst>
          </p:cNvPr>
          <p:cNvPicPr>
            <a:picLocks noChangeAspect="1"/>
          </p:cNvPicPr>
          <p:nvPr/>
        </p:nvPicPr>
        <p:blipFill>
          <a:blip r:embed="rId4"/>
          <a:stretch>
            <a:fillRect/>
          </a:stretch>
        </p:blipFill>
        <p:spPr>
          <a:xfrm>
            <a:off x="3020735" y="2651154"/>
            <a:ext cx="1066800" cy="3149600"/>
          </a:xfrm>
          <a:prstGeom prst="rect">
            <a:avLst/>
          </a:prstGeom>
          <a:ln>
            <a:solidFill>
              <a:srgbClr val="000000"/>
            </a:solidFill>
          </a:ln>
        </p:spPr>
      </p:pic>
      <p:pic>
        <p:nvPicPr>
          <p:cNvPr id="4" name="Picture 3">
            <a:extLst>
              <a:ext uri="{FF2B5EF4-FFF2-40B4-BE49-F238E27FC236}">
                <a16:creationId xmlns:a16="http://schemas.microsoft.com/office/drawing/2014/main" id="{8AB85B1D-18D0-0A85-1346-AA0FA7EDD3EB}"/>
              </a:ext>
            </a:extLst>
          </p:cNvPr>
          <p:cNvPicPr>
            <a:picLocks noChangeAspect="1"/>
          </p:cNvPicPr>
          <p:nvPr/>
        </p:nvPicPr>
        <p:blipFill>
          <a:blip r:embed="rId5"/>
          <a:stretch>
            <a:fillRect/>
          </a:stretch>
        </p:blipFill>
        <p:spPr>
          <a:xfrm>
            <a:off x="4733955" y="3197254"/>
            <a:ext cx="1701800" cy="2057400"/>
          </a:xfrm>
          <a:prstGeom prst="rect">
            <a:avLst/>
          </a:prstGeom>
          <a:ln>
            <a:solidFill>
              <a:srgbClr val="000000"/>
            </a:solidFill>
          </a:ln>
        </p:spPr>
      </p:pic>
      <p:sp>
        <p:nvSpPr>
          <p:cNvPr id="8" name="TextBox 7">
            <a:extLst>
              <a:ext uri="{FF2B5EF4-FFF2-40B4-BE49-F238E27FC236}">
                <a16:creationId xmlns:a16="http://schemas.microsoft.com/office/drawing/2014/main" id="{7C64B97F-F02D-F21B-8F5D-171C7C65D17B}"/>
              </a:ext>
            </a:extLst>
          </p:cNvPr>
          <p:cNvSpPr txBox="1"/>
          <p:nvPr/>
        </p:nvSpPr>
        <p:spPr bwMode="gray">
          <a:xfrm>
            <a:off x="4153832" y="4041288"/>
            <a:ext cx="513825" cy="369332"/>
          </a:xfrm>
          <a:prstGeom prst="rect">
            <a:avLst/>
          </a:prstGeom>
          <a:noFill/>
        </p:spPr>
        <p:txBody>
          <a:bodyPr wrap="square">
            <a:spAutoFit/>
          </a:bodyPr>
          <a:lstStyle/>
          <a:p>
            <a:r>
              <a:rPr lang="en-US" sz="1800" b="1" i="1" dirty="0">
                <a:ea typeface="+mn-lt"/>
                <a:cs typeface="+mn-lt"/>
              </a:rPr>
              <a:t>OR</a:t>
            </a:r>
            <a:endParaRPr lang="en-US" b="1" i="1" dirty="0"/>
          </a:p>
        </p:txBody>
      </p:sp>
    </p:spTree>
    <p:extLst>
      <p:ext uri="{BB962C8B-B14F-4D97-AF65-F5344CB8AC3E}">
        <p14:creationId xmlns:p14="http://schemas.microsoft.com/office/powerpoint/2010/main" val="276712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3CD9181-B29E-4DA9-BDE3-9CD202FD3207}">
  <we:reference id="f5f369e5-aa35-49d7-ad7b-638152ddb008" version="1.0.0.1" store="excatalog" storeType="excatalog"/>
  <we:alternateReferences>
    <we:reference id="WA200010001" version="1.0.0.1" store="en-us" storeType="omex"/>
  </we:alternateReferences>
  <we:properties/>
  <we:bindings/>
  <we:snapshot xmlns:r="http://schemas.openxmlformats.org/officeDocument/2006/relationships"/>
  <we:extLst>
    <a:ext xmlns:a="http://schemas.openxmlformats.org/drawingml/2006/main" uri="{0858819E-0033-43BF-8937-05EC82904868}">
      <we:backgroundApp state="0" runtimeId="Taskpane.Url"/>
    </a:ext>
  </we:extLst>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4ade3a5ac6fb202c21f6cc4a7b26ca84">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6beb39171b527f73e648c2fce2e86cb6"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Props1.xml><?xml version="1.0" encoding="utf-8"?>
<ds:datastoreItem xmlns:ds="http://schemas.openxmlformats.org/officeDocument/2006/customXml" ds:itemID="{A0055642-A979-4A6D-9477-500007984B6D}">
  <ds:schemaRefs>
    <ds:schemaRef ds:uri="1dd26536-b335-48d9-97ae-50a8dfab001f"/>
    <ds:schemaRef ds:uri="50e13c11-405e-4a8e-8652-d220e0fa51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3.xml><?xml version="1.0" encoding="utf-8"?>
<ds:datastoreItem xmlns:ds="http://schemas.openxmlformats.org/officeDocument/2006/customXml" ds:itemID="{ED89253F-B28A-49A4-9A97-7AF1447DBAF3}">
  <ds:schemaRefs>
    <ds:schemaRef ds:uri="1dd26536-b335-48d9-97ae-50a8dfab001f"/>
    <ds:schemaRef ds:uri="50e13c11-405e-4a8e-8652-d220e0fa51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69</TotalTime>
  <Words>1818</Words>
  <Application>Microsoft Macintosh PowerPoint</Application>
  <PresentationFormat>Widescreen</PresentationFormat>
  <Paragraphs>220</Paragraphs>
  <Slides>33</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Arial</vt:lpstr>
      <vt:lpstr>Barlow</vt:lpstr>
      <vt:lpstr>Barlow Black</vt:lpstr>
      <vt:lpstr>Barlow Condensed Medium</vt:lpstr>
      <vt:lpstr>Barlow ExtraBold</vt:lpstr>
      <vt:lpstr>Barlow Light</vt:lpstr>
      <vt:lpstr>Barlow Medium</vt:lpstr>
      <vt:lpstr>Calibri</vt:lpstr>
      <vt:lpstr>Ubuntu</vt:lpstr>
      <vt:lpstr>Wingdings</vt:lpstr>
      <vt:lpstr>Yanone Kaffeesatz</vt:lpstr>
      <vt:lpstr>EQS Group_PPT-Master_16zu9</vt:lpstr>
      <vt:lpstr>think-cell Folie</vt:lpstr>
      <vt:lpstr>Recommendations for using this training presentation</vt:lpstr>
      <vt:lpstr>PowerPoint Presentation</vt:lpstr>
      <vt:lpstr>Agenda</vt:lpstr>
      <vt:lpstr>01</vt:lpstr>
      <vt:lpstr>Terminology: Approvals and Disclosures</vt:lpstr>
      <vt:lpstr>Accessing Your Assigned Disclosures</vt:lpstr>
      <vt:lpstr>Accessing Your Assigned Disclosures</vt:lpstr>
      <vt:lpstr>Accessing &amp; Reviewing Disclosures</vt:lpstr>
      <vt:lpstr>View Swapping from Compliance Cockpit to Integrity Hub↺</vt:lpstr>
      <vt:lpstr>02</vt:lpstr>
      <vt:lpstr>What‘s in a disclosure </vt:lpstr>
      <vt:lpstr>PowerPoint Presentation</vt:lpstr>
      <vt:lpstr>PowerPoint Presentation</vt:lpstr>
      <vt:lpstr>03</vt:lpstr>
      <vt:lpstr>Reviewing Related Disclosures</vt:lpstr>
      <vt:lpstr>04</vt:lpstr>
      <vt:lpstr>Reviewing Disclosure Activity History</vt:lpstr>
      <vt:lpstr>05</vt:lpstr>
      <vt:lpstr>Communicating with the Employee</vt:lpstr>
      <vt:lpstr>06</vt:lpstr>
      <vt:lpstr>Disclosure Notes</vt:lpstr>
      <vt:lpstr>07</vt:lpstr>
      <vt:lpstr>Disclosure Decisions</vt:lpstr>
      <vt:lpstr>Disclosure Decisions</vt:lpstr>
      <vt:lpstr>Disclosure Decisions</vt:lpstr>
      <vt:lpstr>Approve and Forward or  Acknowledge and Forward</vt:lpstr>
      <vt:lpstr>08</vt:lpstr>
      <vt:lpstr>Cancelling a Disclosure</vt:lpstr>
      <vt:lpstr>09</vt:lpstr>
      <vt:lpstr>Deleting a Disclosure</vt:lpstr>
      <vt:lpstr>10</vt:lpstr>
      <vt:lpstr>Requesting Updates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Rachael Chagnon</cp:lastModifiedBy>
  <cp:revision>10</cp:revision>
  <cp:lastPrinted>2017-03-10T15:17:38Z</cp:lastPrinted>
  <dcterms:created xsi:type="dcterms:W3CDTF">2025-05-28T00:25:23Z</dcterms:created>
  <dcterms:modified xsi:type="dcterms:W3CDTF">2026-04-10T21:26:18Z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y fmtid="{D5CDD505-2E9C-101B-9397-08002B2CF9AE}" pid="13" name="_activity">
    <vt:lpwstr>{"FileActivityType":"9","FileActivityTimeStamp":"2025-06-03T17:36:51.300Z","FileActivityUsersOnPage":[{"DisplayName":"Phil Mauracher","Id":"phil.mauracher@eqs.com"},{"DisplayName":"Rachael Chagnon","Id":"rachael.chagnon@eqs.com"}],"FileActivityNavigationId":null}</vt:lpwstr>
  </property>
</Properties>
</file>