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415" r:id="rId5"/>
    <p:sldId id="427" r:id="rId6"/>
    <p:sldId id="426" r:id="rId7"/>
    <p:sldId id="428" r:id="rId8"/>
    <p:sldId id="429" r:id="rId9"/>
    <p:sldId id="430" r:id="rId10"/>
    <p:sldId id="431" r:id="rId11"/>
    <p:sldId id="432" r:id="rId12"/>
    <p:sldId id="433" r:id="rId13"/>
    <p:sldId id="436" r:id="rId14"/>
    <p:sldId id="437" r:id="rId15"/>
    <p:sldId id="438" r:id="rId16"/>
    <p:sldId id="439"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5" r:id="rId30"/>
    <p:sldId id="456" r:id="rId31"/>
    <p:sldId id="458" r:id="rId32"/>
    <p:sldId id="457" r:id="rId33"/>
    <p:sldId id="459" r:id="rId34"/>
    <p:sldId id="460" r:id="rId35"/>
    <p:sldId id="453" r:id="rId36"/>
    <p:sldId id="461" r:id="rId37"/>
    <p:sldId id="462" r:id="rId38"/>
    <p:sldId id="454" r:id="rId39"/>
    <p:sldId id="463" r:id="rId40"/>
    <p:sldId id="464" r:id="rId41"/>
    <p:sldId id="465" r:id="rId42"/>
    <p:sldId id="466" r:id="rId43"/>
  </p:sldIdLst>
  <p:sldSz cx="12192000" cy="6858000"/>
  <p:notesSz cx="6797675" cy="9926638"/>
  <p:custDataLst>
    <p:tags r:id="rId4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34"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0055"/>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5433D-A89B-86D0-BAEA-57D96EC1081F}" v="77" dt="2025-06-04T16:25:27.966"/>
    <p1510:client id="{6FAEDB9E-63A9-2667-F402-DCAEAD48A6DA}" v="143" dt="2025-06-04T16:36:45.371"/>
  </p1510:revLst>
</p1510:revInfo>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46"/>
    <p:restoredTop sz="96793"/>
  </p:normalViewPr>
  <p:slideViewPr>
    <p:cSldViewPr showGuides="1">
      <p:cViewPr varScale="1">
        <p:scale>
          <a:sx n="118" d="100"/>
          <a:sy n="118" d="100"/>
        </p:scale>
        <p:origin x="232" y="272"/>
      </p:cViewPr>
      <p:guideLst>
        <p:guide pos="3613"/>
        <p:guide orient="horz" pos="1434"/>
        <p:guide pos="697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370"/>
    </p:cViewPr>
  </p:sorterViewPr>
  <p:notesViewPr>
    <p:cSldViewPr showGuides="1">
      <p:cViewPr>
        <p:scale>
          <a:sx n="100" d="100"/>
          <a:sy n="100" d="100"/>
        </p:scale>
        <p:origin x="2634" y="-816"/>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Akiba" userId="S::megan.akiba@eqs.com::3008d2ff-9750-4176-b944-88995213208d" providerId="AD" clId="Web-{2015433D-A89B-86D0-BAEA-57D96EC1081F}"/>
    <pc:docChg chg="modSld">
      <pc:chgData name="Megan Akiba" userId="S::megan.akiba@eqs.com::3008d2ff-9750-4176-b944-88995213208d" providerId="AD" clId="Web-{2015433D-A89B-86D0-BAEA-57D96EC1081F}" dt="2025-06-04T16:25:17.418" v="54"/>
      <pc:docMkLst>
        <pc:docMk/>
      </pc:docMkLst>
      <pc:sldChg chg="modSp">
        <pc:chgData name="Megan Akiba" userId="S::megan.akiba@eqs.com::3008d2ff-9750-4176-b944-88995213208d" providerId="AD" clId="Web-{2015433D-A89B-86D0-BAEA-57D96EC1081F}" dt="2025-06-04T16:24:32.524" v="10"/>
        <pc:sldMkLst>
          <pc:docMk/>
          <pc:sldMk cId="3095370355" sldId="426"/>
        </pc:sldMkLst>
        <pc:graphicFrameChg chg="mod modGraphic">
          <ac:chgData name="Megan Akiba" userId="S::megan.akiba@eqs.com::3008d2ff-9750-4176-b944-88995213208d" providerId="AD" clId="Web-{2015433D-A89B-86D0-BAEA-57D96EC1081F}" dt="2025-06-04T16:24:32.524" v="10"/>
          <ac:graphicFrameMkLst>
            <pc:docMk/>
            <pc:sldMk cId="3095370355" sldId="426"/>
            <ac:graphicFrameMk id="10" creationId="{5F562D8F-A25F-5A4D-8634-D76DF889D09C}"/>
          </ac:graphicFrameMkLst>
        </pc:graphicFrameChg>
      </pc:sldChg>
      <pc:sldChg chg="modSp">
        <pc:chgData name="Megan Akiba" userId="S::megan.akiba@eqs.com::3008d2ff-9750-4176-b944-88995213208d" providerId="AD" clId="Web-{2015433D-A89B-86D0-BAEA-57D96EC1081F}" dt="2025-06-04T16:25:17.418" v="54"/>
        <pc:sldMkLst>
          <pc:docMk/>
          <pc:sldMk cId="1537621855" sldId="428"/>
        </pc:sldMkLst>
        <pc:graphicFrameChg chg="mod modGraphic">
          <ac:chgData name="Megan Akiba" userId="S::megan.akiba@eqs.com::3008d2ff-9750-4176-b944-88995213208d" providerId="AD" clId="Web-{2015433D-A89B-86D0-BAEA-57D96EC1081F}" dt="2025-06-04T16:25:17.418" v="54"/>
          <ac:graphicFrameMkLst>
            <pc:docMk/>
            <pc:sldMk cId="1537621855" sldId="428"/>
            <ac:graphicFrameMk id="10" creationId="{6D9372CD-DBA7-B811-FCC2-C4B55913DA47}"/>
          </ac:graphicFrameMkLst>
        </pc:graphicFrameChg>
      </pc:sldChg>
    </pc:docChg>
  </pc:docChgLst>
  <pc:docChgLst>
    <pc:chgData name="Rachael Chagnon" userId="S::rachael.chagnon@eqs.com::871bcc3d-b11c-46b6-b535-e388c92a0813" providerId="AD" clId="Web-{6FAEDB9E-63A9-2667-F402-DCAEAD48A6DA}"/>
    <pc:docChg chg="modSld">
      <pc:chgData name="Rachael Chagnon" userId="S::rachael.chagnon@eqs.com::871bcc3d-b11c-46b6-b535-e388c92a0813" providerId="AD" clId="Web-{6FAEDB9E-63A9-2667-F402-DCAEAD48A6DA}" dt="2025-06-04T16:36:45.371" v="121" actId="1076"/>
      <pc:docMkLst>
        <pc:docMk/>
      </pc:docMkLst>
      <pc:sldChg chg="delSp modSp">
        <pc:chgData name="Rachael Chagnon" userId="S::rachael.chagnon@eqs.com::871bcc3d-b11c-46b6-b535-e388c92a0813" providerId="AD" clId="Web-{6FAEDB9E-63A9-2667-F402-DCAEAD48A6DA}" dt="2025-06-04T16:35:41.931" v="103"/>
        <pc:sldMkLst>
          <pc:docMk/>
          <pc:sldMk cId="3095370355" sldId="426"/>
        </pc:sldMkLst>
        <pc:spChg chg="mod">
          <ac:chgData name="Rachael Chagnon" userId="S::rachael.chagnon@eqs.com::871bcc3d-b11c-46b6-b535-e388c92a0813" providerId="AD" clId="Web-{6FAEDB9E-63A9-2667-F402-DCAEAD48A6DA}" dt="2025-06-04T16:28:19.383" v="27" actId="20577"/>
          <ac:spMkLst>
            <pc:docMk/>
            <pc:sldMk cId="3095370355" sldId="426"/>
            <ac:spMk id="2" creationId="{180C9793-86FD-4016-6169-BFE1AD093135}"/>
          </ac:spMkLst>
        </pc:spChg>
        <pc:spChg chg="del">
          <ac:chgData name="Rachael Chagnon" userId="S::rachael.chagnon@eqs.com::871bcc3d-b11c-46b6-b535-e388c92a0813" providerId="AD" clId="Web-{6FAEDB9E-63A9-2667-F402-DCAEAD48A6DA}" dt="2025-06-04T16:30:23.138" v="70"/>
          <ac:spMkLst>
            <pc:docMk/>
            <pc:sldMk cId="3095370355" sldId="426"/>
            <ac:spMk id="3" creationId="{374B930E-D6CC-E2A8-6D4C-FE39E1837604}"/>
          </ac:spMkLst>
        </pc:spChg>
        <pc:spChg chg="del">
          <ac:chgData name="Rachael Chagnon" userId="S::rachael.chagnon@eqs.com::871bcc3d-b11c-46b6-b535-e388c92a0813" providerId="AD" clId="Web-{6FAEDB9E-63A9-2667-F402-DCAEAD48A6DA}" dt="2025-06-04T16:27:58.617" v="0"/>
          <ac:spMkLst>
            <pc:docMk/>
            <pc:sldMk cId="3095370355" sldId="426"/>
            <ac:spMk id="13" creationId="{A5D62A37-9322-11C0-3D6E-F4086526615D}"/>
          </ac:spMkLst>
        </pc:spChg>
        <pc:graphicFrameChg chg="mod modGraphic">
          <ac:chgData name="Rachael Chagnon" userId="S::rachael.chagnon@eqs.com::871bcc3d-b11c-46b6-b535-e388c92a0813" providerId="AD" clId="Web-{6FAEDB9E-63A9-2667-F402-DCAEAD48A6DA}" dt="2025-06-04T16:35:41.931" v="103"/>
          <ac:graphicFrameMkLst>
            <pc:docMk/>
            <pc:sldMk cId="3095370355" sldId="426"/>
            <ac:graphicFrameMk id="10" creationId="{5F562D8F-A25F-5A4D-8634-D76DF889D09C}"/>
          </ac:graphicFrameMkLst>
        </pc:graphicFrameChg>
      </pc:sldChg>
      <pc:sldChg chg="delSp modSp">
        <pc:chgData name="Rachael Chagnon" userId="S::rachael.chagnon@eqs.com::871bcc3d-b11c-46b6-b535-e388c92a0813" providerId="AD" clId="Web-{6FAEDB9E-63A9-2667-F402-DCAEAD48A6DA}" dt="2025-06-04T16:32:40.643" v="80"/>
        <pc:sldMkLst>
          <pc:docMk/>
          <pc:sldMk cId="4267963072" sldId="427"/>
        </pc:sldMkLst>
        <pc:spChg chg="mod">
          <ac:chgData name="Rachael Chagnon" userId="S::rachael.chagnon@eqs.com::871bcc3d-b11c-46b6-b535-e388c92a0813" providerId="AD" clId="Web-{6FAEDB9E-63A9-2667-F402-DCAEAD48A6DA}" dt="2025-06-04T16:32:38.549" v="79" actId="20577"/>
          <ac:spMkLst>
            <pc:docMk/>
            <pc:sldMk cId="4267963072" sldId="427"/>
            <ac:spMk id="5" creationId="{BC1353A1-C2FC-EB5B-75AB-32C9813DA86E}"/>
          </ac:spMkLst>
        </pc:spChg>
        <pc:spChg chg="del">
          <ac:chgData name="Rachael Chagnon" userId="S::rachael.chagnon@eqs.com::871bcc3d-b11c-46b6-b535-e388c92a0813" providerId="AD" clId="Web-{6FAEDB9E-63A9-2667-F402-DCAEAD48A6DA}" dt="2025-06-04T16:32:40.643" v="80"/>
          <ac:spMkLst>
            <pc:docMk/>
            <pc:sldMk cId="4267963072" sldId="427"/>
            <ac:spMk id="6" creationId="{0C652B05-B616-D71D-B4D9-FBDD9AC95821}"/>
          </ac:spMkLst>
        </pc:spChg>
      </pc:sldChg>
      <pc:sldChg chg="delSp modSp">
        <pc:chgData name="Rachael Chagnon" userId="S::rachael.chagnon@eqs.com::871bcc3d-b11c-46b6-b535-e388c92a0813" providerId="AD" clId="Web-{6FAEDB9E-63A9-2667-F402-DCAEAD48A6DA}" dt="2025-06-04T16:36:30.636" v="119"/>
        <pc:sldMkLst>
          <pc:docMk/>
          <pc:sldMk cId="1537621855" sldId="428"/>
        </pc:sldMkLst>
        <pc:spChg chg="mod">
          <ac:chgData name="Rachael Chagnon" userId="S::rachael.chagnon@eqs.com::871bcc3d-b11c-46b6-b535-e388c92a0813" providerId="AD" clId="Web-{6FAEDB9E-63A9-2667-F402-DCAEAD48A6DA}" dt="2025-06-04T16:33:00.378" v="82" actId="20577"/>
          <ac:spMkLst>
            <pc:docMk/>
            <pc:sldMk cId="1537621855" sldId="428"/>
            <ac:spMk id="2" creationId="{5DD4A4BB-BE35-2373-A219-DF8D12876052}"/>
          </ac:spMkLst>
        </pc:spChg>
        <pc:spChg chg="del">
          <ac:chgData name="Rachael Chagnon" userId="S::rachael.chagnon@eqs.com::871bcc3d-b11c-46b6-b535-e388c92a0813" providerId="AD" clId="Web-{6FAEDB9E-63A9-2667-F402-DCAEAD48A6DA}" dt="2025-06-04T16:30:24.794" v="71"/>
          <ac:spMkLst>
            <pc:docMk/>
            <pc:sldMk cId="1537621855" sldId="428"/>
            <ac:spMk id="3" creationId="{CFF95946-CBF9-1AA6-2121-1206212DFD58}"/>
          </ac:spMkLst>
        </pc:spChg>
        <pc:spChg chg="del">
          <ac:chgData name="Rachael Chagnon" userId="S::rachael.chagnon@eqs.com::871bcc3d-b11c-46b6-b535-e388c92a0813" providerId="AD" clId="Web-{6FAEDB9E-63A9-2667-F402-DCAEAD48A6DA}" dt="2025-06-04T16:28:00.789" v="1"/>
          <ac:spMkLst>
            <pc:docMk/>
            <pc:sldMk cId="1537621855" sldId="428"/>
            <ac:spMk id="13" creationId="{5E9F7A9D-E4AD-A0AF-1D62-76347DBD1944}"/>
          </ac:spMkLst>
        </pc:spChg>
        <pc:graphicFrameChg chg="mod modGraphic">
          <ac:chgData name="Rachael Chagnon" userId="S::rachael.chagnon@eqs.com::871bcc3d-b11c-46b6-b535-e388c92a0813" providerId="AD" clId="Web-{6FAEDB9E-63A9-2667-F402-DCAEAD48A6DA}" dt="2025-06-04T16:36:30.636" v="119"/>
          <ac:graphicFrameMkLst>
            <pc:docMk/>
            <pc:sldMk cId="1537621855" sldId="428"/>
            <ac:graphicFrameMk id="10" creationId="{6D9372CD-DBA7-B811-FCC2-C4B55913DA47}"/>
          </ac:graphicFrameMkLst>
        </pc:graphicFrameChg>
      </pc:sldChg>
      <pc:sldChg chg="delSp modSp">
        <pc:chgData name="Rachael Chagnon" userId="S::rachael.chagnon@eqs.com::871bcc3d-b11c-46b6-b535-e388c92a0813" providerId="AD" clId="Web-{6FAEDB9E-63A9-2667-F402-DCAEAD48A6DA}" dt="2025-06-04T16:33:07.222" v="83" actId="20577"/>
        <pc:sldMkLst>
          <pc:docMk/>
          <pc:sldMk cId="3824709463" sldId="429"/>
        </pc:sldMkLst>
        <pc:spChg chg="del">
          <ac:chgData name="Rachael Chagnon" userId="S::rachael.chagnon@eqs.com::871bcc3d-b11c-46b6-b535-e388c92a0813" providerId="AD" clId="Web-{6FAEDB9E-63A9-2667-F402-DCAEAD48A6DA}" dt="2025-06-04T16:28:42.134" v="32"/>
          <ac:spMkLst>
            <pc:docMk/>
            <pc:sldMk cId="3824709463" sldId="429"/>
            <ac:spMk id="2" creationId="{4F7CC7EC-CCCE-E860-3A39-544E62FD2BD0}"/>
          </ac:spMkLst>
        </pc:spChg>
        <pc:spChg chg="mod">
          <ac:chgData name="Rachael Chagnon" userId="S::rachael.chagnon@eqs.com::871bcc3d-b11c-46b6-b535-e388c92a0813" providerId="AD" clId="Web-{6FAEDB9E-63A9-2667-F402-DCAEAD48A6DA}" dt="2025-06-04T16:33:07.222" v="83" actId="20577"/>
          <ac:spMkLst>
            <pc:docMk/>
            <pc:sldMk cId="3824709463" sldId="429"/>
            <ac:spMk id="3" creationId="{C70305D3-9AD0-3F2B-54CA-BF795468755C}"/>
          </ac:spMkLst>
        </pc:spChg>
      </pc:sldChg>
      <pc:sldChg chg="delSp">
        <pc:chgData name="Rachael Chagnon" userId="S::rachael.chagnon@eqs.com::871bcc3d-b11c-46b6-b535-e388c92a0813" providerId="AD" clId="Web-{6FAEDB9E-63A9-2667-F402-DCAEAD48A6DA}" dt="2025-06-04T16:28:29.478" v="28"/>
        <pc:sldMkLst>
          <pc:docMk/>
          <pc:sldMk cId="550413613" sldId="430"/>
        </pc:sldMkLst>
        <pc:spChg chg="del">
          <ac:chgData name="Rachael Chagnon" userId="S::rachael.chagnon@eqs.com::871bcc3d-b11c-46b6-b535-e388c92a0813" providerId="AD" clId="Web-{6FAEDB9E-63A9-2667-F402-DCAEAD48A6DA}" dt="2025-06-04T16:28:29.478" v="28"/>
          <ac:spMkLst>
            <pc:docMk/>
            <pc:sldMk cId="550413613" sldId="430"/>
            <ac:spMk id="4" creationId="{584A3FD5-C7FD-05DE-80D3-B2576938332D}"/>
          </ac:spMkLst>
        </pc:spChg>
      </pc:sldChg>
      <pc:sldChg chg="delSp">
        <pc:chgData name="Rachael Chagnon" userId="S::rachael.chagnon@eqs.com::871bcc3d-b11c-46b6-b535-e388c92a0813" providerId="AD" clId="Web-{6FAEDB9E-63A9-2667-F402-DCAEAD48A6DA}" dt="2025-06-04T16:28:33.259" v="29"/>
        <pc:sldMkLst>
          <pc:docMk/>
          <pc:sldMk cId="287416055" sldId="431"/>
        </pc:sldMkLst>
        <pc:spChg chg="del">
          <ac:chgData name="Rachael Chagnon" userId="S::rachael.chagnon@eqs.com::871bcc3d-b11c-46b6-b535-e388c92a0813" providerId="AD" clId="Web-{6FAEDB9E-63A9-2667-F402-DCAEAD48A6DA}" dt="2025-06-04T16:28:33.259" v="29"/>
          <ac:spMkLst>
            <pc:docMk/>
            <pc:sldMk cId="287416055" sldId="431"/>
            <ac:spMk id="4" creationId="{045782FD-8260-82BA-A50B-CDF878E4A3FD}"/>
          </ac:spMkLst>
        </pc:spChg>
      </pc:sldChg>
      <pc:sldChg chg="delSp modSp">
        <pc:chgData name="Rachael Chagnon" userId="S::rachael.chagnon@eqs.com::871bcc3d-b11c-46b6-b535-e388c92a0813" providerId="AD" clId="Web-{6FAEDB9E-63A9-2667-F402-DCAEAD48A6DA}" dt="2025-06-04T16:36:45.371" v="121" actId="1076"/>
        <pc:sldMkLst>
          <pc:docMk/>
          <pc:sldMk cId="1373653868" sldId="432"/>
        </pc:sldMkLst>
        <pc:spChg chg="del">
          <ac:chgData name="Rachael Chagnon" userId="S::rachael.chagnon@eqs.com::871bcc3d-b11c-46b6-b535-e388c92a0813" providerId="AD" clId="Web-{6FAEDB9E-63A9-2667-F402-DCAEAD48A6DA}" dt="2025-06-04T16:28:35.446" v="30"/>
          <ac:spMkLst>
            <pc:docMk/>
            <pc:sldMk cId="1373653868" sldId="432"/>
            <ac:spMk id="4" creationId="{3DDCFE5B-6564-5A11-C703-A890C601F05C}"/>
          </ac:spMkLst>
        </pc:spChg>
        <pc:picChg chg="mod">
          <ac:chgData name="Rachael Chagnon" userId="S::rachael.chagnon@eqs.com::871bcc3d-b11c-46b6-b535-e388c92a0813" providerId="AD" clId="Web-{6FAEDB9E-63A9-2667-F402-DCAEAD48A6DA}" dt="2025-06-04T16:36:45.371" v="121" actId="1076"/>
          <ac:picMkLst>
            <pc:docMk/>
            <pc:sldMk cId="1373653868" sldId="432"/>
            <ac:picMk id="3076" creationId="{AFF86FCC-8B6D-70A0-A6F4-A8BE4494FA29}"/>
          </ac:picMkLst>
        </pc:picChg>
      </pc:sldChg>
      <pc:sldChg chg="delSp modSp">
        <pc:chgData name="Rachael Chagnon" userId="S::rachael.chagnon@eqs.com::871bcc3d-b11c-46b6-b535-e388c92a0813" providerId="AD" clId="Web-{6FAEDB9E-63A9-2667-F402-DCAEAD48A6DA}" dt="2025-06-04T16:30:37.842" v="72" actId="20577"/>
        <pc:sldMkLst>
          <pc:docMk/>
          <pc:sldMk cId="3529839009" sldId="433"/>
        </pc:sldMkLst>
        <pc:spChg chg="del">
          <ac:chgData name="Rachael Chagnon" userId="S::rachael.chagnon@eqs.com::871bcc3d-b11c-46b6-b535-e388c92a0813" providerId="AD" clId="Web-{6FAEDB9E-63A9-2667-F402-DCAEAD48A6DA}" dt="2025-06-04T16:28:38.603" v="31"/>
          <ac:spMkLst>
            <pc:docMk/>
            <pc:sldMk cId="3529839009" sldId="433"/>
            <ac:spMk id="2" creationId="{EB33A920-3B1D-C472-0CD1-DD27CA37452B}"/>
          </ac:spMkLst>
        </pc:spChg>
        <pc:spChg chg="mod">
          <ac:chgData name="Rachael Chagnon" userId="S::rachael.chagnon@eqs.com::871bcc3d-b11c-46b6-b535-e388c92a0813" providerId="AD" clId="Web-{6FAEDB9E-63A9-2667-F402-DCAEAD48A6DA}" dt="2025-06-04T16:30:37.842" v="72" actId="20577"/>
          <ac:spMkLst>
            <pc:docMk/>
            <pc:sldMk cId="3529839009" sldId="433"/>
            <ac:spMk id="3" creationId="{1E39B80E-15FD-A8A3-F3AF-F55579E7C105}"/>
          </ac:spMkLst>
        </pc:spChg>
      </pc:sldChg>
      <pc:sldChg chg="delSp">
        <pc:chgData name="Rachael Chagnon" userId="S::rachael.chagnon@eqs.com::871bcc3d-b11c-46b6-b535-e388c92a0813" providerId="AD" clId="Web-{6FAEDB9E-63A9-2667-F402-DCAEAD48A6DA}" dt="2025-06-04T16:28:45.369" v="33"/>
        <pc:sldMkLst>
          <pc:docMk/>
          <pc:sldMk cId="1045561140" sldId="436"/>
        </pc:sldMkLst>
        <pc:spChg chg="del">
          <ac:chgData name="Rachael Chagnon" userId="S::rachael.chagnon@eqs.com::871bcc3d-b11c-46b6-b535-e388c92a0813" providerId="AD" clId="Web-{6FAEDB9E-63A9-2667-F402-DCAEAD48A6DA}" dt="2025-06-04T16:28:45.369" v="33"/>
          <ac:spMkLst>
            <pc:docMk/>
            <pc:sldMk cId="1045561140" sldId="436"/>
            <ac:spMk id="3" creationId="{759D38A5-72CC-06DC-79F5-259428FC59FA}"/>
          </ac:spMkLst>
        </pc:spChg>
      </pc:sldChg>
      <pc:sldChg chg="delSp">
        <pc:chgData name="Rachael Chagnon" userId="S::rachael.chagnon@eqs.com::871bcc3d-b11c-46b6-b535-e388c92a0813" providerId="AD" clId="Web-{6FAEDB9E-63A9-2667-F402-DCAEAD48A6DA}" dt="2025-06-04T16:28:49.322" v="34"/>
        <pc:sldMkLst>
          <pc:docMk/>
          <pc:sldMk cId="2761837010" sldId="437"/>
        </pc:sldMkLst>
        <pc:spChg chg="del">
          <ac:chgData name="Rachael Chagnon" userId="S::rachael.chagnon@eqs.com::871bcc3d-b11c-46b6-b535-e388c92a0813" providerId="AD" clId="Web-{6FAEDB9E-63A9-2667-F402-DCAEAD48A6DA}" dt="2025-06-04T16:28:49.322" v="34"/>
          <ac:spMkLst>
            <pc:docMk/>
            <pc:sldMk cId="2761837010" sldId="437"/>
            <ac:spMk id="4" creationId="{3F1798B9-6A55-45F5-42EB-4AF44CE9B88A}"/>
          </ac:spMkLst>
        </pc:spChg>
      </pc:sldChg>
      <pc:sldChg chg="delSp modSp">
        <pc:chgData name="Rachael Chagnon" userId="S::rachael.chagnon@eqs.com::871bcc3d-b11c-46b6-b535-e388c92a0813" providerId="AD" clId="Web-{6FAEDB9E-63A9-2667-F402-DCAEAD48A6DA}" dt="2025-06-04T16:30:47.576" v="73" actId="20577"/>
        <pc:sldMkLst>
          <pc:docMk/>
          <pc:sldMk cId="4159601168" sldId="438"/>
        </pc:sldMkLst>
        <pc:spChg chg="del">
          <ac:chgData name="Rachael Chagnon" userId="S::rachael.chagnon@eqs.com::871bcc3d-b11c-46b6-b535-e388c92a0813" providerId="AD" clId="Web-{6FAEDB9E-63A9-2667-F402-DCAEAD48A6DA}" dt="2025-06-04T16:28:54.182" v="35"/>
          <ac:spMkLst>
            <pc:docMk/>
            <pc:sldMk cId="4159601168" sldId="438"/>
            <ac:spMk id="2" creationId="{02B3889C-7377-4CB0-BDDE-4D29B757AF7E}"/>
          </ac:spMkLst>
        </pc:spChg>
        <pc:spChg chg="mod">
          <ac:chgData name="Rachael Chagnon" userId="S::rachael.chagnon@eqs.com::871bcc3d-b11c-46b6-b535-e388c92a0813" providerId="AD" clId="Web-{6FAEDB9E-63A9-2667-F402-DCAEAD48A6DA}" dt="2025-06-04T16:30:47.576" v="73" actId="20577"/>
          <ac:spMkLst>
            <pc:docMk/>
            <pc:sldMk cId="4159601168" sldId="438"/>
            <ac:spMk id="3" creationId="{CCC6CF11-EEC0-9176-C797-A8795FA8FD77}"/>
          </ac:spMkLst>
        </pc:spChg>
      </pc:sldChg>
      <pc:sldChg chg="delSp">
        <pc:chgData name="Rachael Chagnon" userId="S::rachael.chagnon@eqs.com::871bcc3d-b11c-46b6-b535-e388c92a0813" providerId="AD" clId="Web-{6FAEDB9E-63A9-2667-F402-DCAEAD48A6DA}" dt="2025-06-04T16:28:58.729" v="36"/>
        <pc:sldMkLst>
          <pc:docMk/>
          <pc:sldMk cId="3785941517" sldId="439"/>
        </pc:sldMkLst>
        <pc:spChg chg="del">
          <ac:chgData name="Rachael Chagnon" userId="S::rachael.chagnon@eqs.com::871bcc3d-b11c-46b6-b535-e388c92a0813" providerId="AD" clId="Web-{6FAEDB9E-63A9-2667-F402-DCAEAD48A6DA}" dt="2025-06-04T16:28:58.729" v="36"/>
          <ac:spMkLst>
            <pc:docMk/>
            <pc:sldMk cId="3785941517" sldId="439"/>
            <ac:spMk id="3" creationId="{717E6B53-49EF-43A5-759F-2CE0DCBDF754}"/>
          </ac:spMkLst>
        </pc:spChg>
      </pc:sldChg>
      <pc:sldChg chg="delSp">
        <pc:chgData name="Rachael Chagnon" userId="S::rachael.chagnon@eqs.com::871bcc3d-b11c-46b6-b535-e388c92a0813" providerId="AD" clId="Web-{6FAEDB9E-63A9-2667-F402-DCAEAD48A6DA}" dt="2025-06-04T16:29:01.744" v="37"/>
        <pc:sldMkLst>
          <pc:docMk/>
          <pc:sldMk cId="3170101367" sldId="441"/>
        </pc:sldMkLst>
        <pc:spChg chg="del">
          <ac:chgData name="Rachael Chagnon" userId="S::rachael.chagnon@eqs.com::871bcc3d-b11c-46b6-b535-e388c92a0813" providerId="AD" clId="Web-{6FAEDB9E-63A9-2667-F402-DCAEAD48A6DA}" dt="2025-06-04T16:29:01.744" v="37"/>
          <ac:spMkLst>
            <pc:docMk/>
            <pc:sldMk cId="3170101367" sldId="441"/>
            <ac:spMk id="4" creationId="{A2D8850D-8848-368F-D769-E5400210DCF4}"/>
          </ac:spMkLst>
        </pc:spChg>
      </pc:sldChg>
      <pc:sldChg chg="delSp">
        <pc:chgData name="Rachael Chagnon" userId="S::rachael.chagnon@eqs.com::871bcc3d-b11c-46b6-b535-e388c92a0813" providerId="AD" clId="Web-{6FAEDB9E-63A9-2667-F402-DCAEAD48A6DA}" dt="2025-06-04T16:29:07.166" v="38"/>
        <pc:sldMkLst>
          <pc:docMk/>
          <pc:sldMk cId="1446914514" sldId="442"/>
        </pc:sldMkLst>
        <pc:spChg chg="del">
          <ac:chgData name="Rachael Chagnon" userId="S::rachael.chagnon@eqs.com::871bcc3d-b11c-46b6-b535-e388c92a0813" providerId="AD" clId="Web-{6FAEDB9E-63A9-2667-F402-DCAEAD48A6DA}" dt="2025-06-04T16:29:07.166" v="38"/>
          <ac:spMkLst>
            <pc:docMk/>
            <pc:sldMk cId="1446914514" sldId="442"/>
            <ac:spMk id="5" creationId="{0DF67AB5-1136-67F0-76AB-77B4A01A35E1}"/>
          </ac:spMkLst>
        </pc:spChg>
      </pc:sldChg>
      <pc:sldChg chg="delSp">
        <pc:chgData name="Rachael Chagnon" userId="S::rachael.chagnon@eqs.com::871bcc3d-b11c-46b6-b535-e388c92a0813" providerId="AD" clId="Web-{6FAEDB9E-63A9-2667-F402-DCAEAD48A6DA}" dt="2025-06-04T16:29:09.776" v="39"/>
        <pc:sldMkLst>
          <pc:docMk/>
          <pc:sldMk cId="3034869352" sldId="443"/>
        </pc:sldMkLst>
        <pc:spChg chg="del">
          <ac:chgData name="Rachael Chagnon" userId="S::rachael.chagnon@eqs.com::871bcc3d-b11c-46b6-b535-e388c92a0813" providerId="AD" clId="Web-{6FAEDB9E-63A9-2667-F402-DCAEAD48A6DA}" dt="2025-06-04T16:29:09.776" v="39"/>
          <ac:spMkLst>
            <pc:docMk/>
            <pc:sldMk cId="3034869352" sldId="443"/>
            <ac:spMk id="4" creationId="{49AABCDE-7CE0-174C-C8F4-4B8739D37B45}"/>
          </ac:spMkLst>
        </pc:spChg>
      </pc:sldChg>
      <pc:sldChg chg="delSp">
        <pc:chgData name="Rachael Chagnon" userId="S::rachael.chagnon@eqs.com::871bcc3d-b11c-46b6-b535-e388c92a0813" providerId="AD" clId="Web-{6FAEDB9E-63A9-2667-F402-DCAEAD48A6DA}" dt="2025-06-04T16:29:14.448" v="40"/>
        <pc:sldMkLst>
          <pc:docMk/>
          <pc:sldMk cId="4018092557" sldId="444"/>
        </pc:sldMkLst>
        <pc:spChg chg="del">
          <ac:chgData name="Rachael Chagnon" userId="S::rachael.chagnon@eqs.com::871bcc3d-b11c-46b6-b535-e388c92a0813" providerId="AD" clId="Web-{6FAEDB9E-63A9-2667-F402-DCAEAD48A6DA}" dt="2025-06-04T16:29:14.448" v="40"/>
          <ac:spMkLst>
            <pc:docMk/>
            <pc:sldMk cId="4018092557" sldId="444"/>
            <ac:spMk id="2" creationId="{E18167E8-9242-925D-63B7-5E481AC4DD24}"/>
          </ac:spMkLst>
        </pc:spChg>
      </pc:sldChg>
      <pc:sldChg chg="delSp">
        <pc:chgData name="Rachael Chagnon" userId="S::rachael.chagnon@eqs.com::871bcc3d-b11c-46b6-b535-e388c92a0813" providerId="AD" clId="Web-{6FAEDB9E-63A9-2667-F402-DCAEAD48A6DA}" dt="2025-06-04T16:29:15.792" v="41"/>
        <pc:sldMkLst>
          <pc:docMk/>
          <pc:sldMk cId="623469210" sldId="445"/>
        </pc:sldMkLst>
        <pc:spChg chg="del">
          <ac:chgData name="Rachael Chagnon" userId="S::rachael.chagnon@eqs.com::871bcc3d-b11c-46b6-b535-e388c92a0813" providerId="AD" clId="Web-{6FAEDB9E-63A9-2667-F402-DCAEAD48A6DA}" dt="2025-06-04T16:29:15.792" v="41"/>
          <ac:spMkLst>
            <pc:docMk/>
            <pc:sldMk cId="623469210" sldId="445"/>
            <ac:spMk id="4" creationId="{EB44F92A-1107-DE73-605B-8D6E516606C8}"/>
          </ac:spMkLst>
        </pc:spChg>
      </pc:sldChg>
      <pc:sldChg chg="delSp">
        <pc:chgData name="Rachael Chagnon" userId="S::rachael.chagnon@eqs.com::871bcc3d-b11c-46b6-b535-e388c92a0813" providerId="AD" clId="Web-{6FAEDB9E-63A9-2667-F402-DCAEAD48A6DA}" dt="2025-06-04T16:29:18.167" v="42"/>
        <pc:sldMkLst>
          <pc:docMk/>
          <pc:sldMk cId="2415896347" sldId="446"/>
        </pc:sldMkLst>
        <pc:spChg chg="del">
          <ac:chgData name="Rachael Chagnon" userId="S::rachael.chagnon@eqs.com::871bcc3d-b11c-46b6-b535-e388c92a0813" providerId="AD" clId="Web-{6FAEDB9E-63A9-2667-F402-DCAEAD48A6DA}" dt="2025-06-04T16:29:18.167" v="42"/>
          <ac:spMkLst>
            <pc:docMk/>
            <pc:sldMk cId="2415896347" sldId="446"/>
            <ac:spMk id="3" creationId="{AE639018-6EDB-9856-7780-8E335DA0B3E9}"/>
          </ac:spMkLst>
        </pc:spChg>
      </pc:sldChg>
      <pc:sldChg chg="delSp">
        <pc:chgData name="Rachael Chagnon" userId="S::rachael.chagnon@eqs.com::871bcc3d-b11c-46b6-b535-e388c92a0813" providerId="AD" clId="Web-{6FAEDB9E-63A9-2667-F402-DCAEAD48A6DA}" dt="2025-06-04T16:29:20.776" v="43"/>
        <pc:sldMkLst>
          <pc:docMk/>
          <pc:sldMk cId="4028181886" sldId="447"/>
        </pc:sldMkLst>
        <pc:spChg chg="del">
          <ac:chgData name="Rachael Chagnon" userId="S::rachael.chagnon@eqs.com::871bcc3d-b11c-46b6-b535-e388c92a0813" providerId="AD" clId="Web-{6FAEDB9E-63A9-2667-F402-DCAEAD48A6DA}" dt="2025-06-04T16:29:20.776" v="43"/>
          <ac:spMkLst>
            <pc:docMk/>
            <pc:sldMk cId="4028181886" sldId="447"/>
            <ac:spMk id="2" creationId="{3EF2EE76-FD3D-2D40-5AF3-353F33B5D687}"/>
          </ac:spMkLst>
        </pc:spChg>
      </pc:sldChg>
      <pc:sldChg chg="delSp">
        <pc:chgData name="Rachael Chagnon" userId="S::rachael.chagnon@eqs.com::871bcc3d-b11c-46b6-b535-e388c92a0813" providerId="AD" clId="Web-{6FAEDB9E-63A9-2667-F402-DCAEAD48A6DA}" dt="2025-06-04T16:29:23.026" v="44"/>
        <pc:sldMkLst>
          <pc:docMk/>
          <pc:sldMk cId="4289679249" sldId="448"/>
        </pc:sldMkLst>
        <pc:spChg chg="del">
          <ac:chgData name="Rachael Chagnon" userId="S::rachael.chagnon@eqs.com::871bcc3d-b11c-46b6-b535-e388c92a0813" providerId="AD" clId="Web-{6FAEDB9E-63A9-2667-F402-DCAEAD48A6DA}" dt="2025-06-04T16:29:23.026" v="44"/>
          <ac:spMkLst>
            <pc:docMk/>
            <pc:sldMk cId="4289679249" sldId="448"/>
            <ac:spMk id="4" creationId="{DD3E7C07-AB6E-A4A5-85FD-9C0B5F0104D2}"/>
          </ac:spMkLst>
        </pc:spChg>
      </pc:sldChg>
      <pc:sldChg chg="delSp">
        <pc:chgData name="Rachael Chagnon" userId="S::rachael.chagnon@eqs.com::871bcc3d-b11c-46b6-b535-e388c92a0813" providerId="AD" clId="Web-{6FAEDB9E-63A9-2667-F402-DCAEAD48A6DA}" dt="2025-06-04T16:29:26.261" v="45"/>
        <pc:sldMkLst>
          <pc:docMk/>
          <pc:sldMk cId="1818575276" sldId="449"/>
        </pc:sldMkLst>
        <pc:spChg chg="del">
          <ac:chgData name="Rachael Chagnon" userId="S::rachael.chagnon@eqs.com::871bcc3d-b11c-46b6-b535-e388c92a0813" providerId="AD" clId="Web-{6FAEDB9E-63A9-2667-F402-DCAEAD48A6DA}" dt="2025-06-04T16:29:26.261" v="45"/>
          <ac:spMkLst>
            <pc:docMk/>
            <pc:sldMk cId="1818575276" sldId="449"/>
            <ac:spMk id="3" creationId="{CF9DCDA4-FAF2-9D42-ED3D-B9E012DE6019}"/>
          </ac:spMkLst>
        </pc:spChg>
      </pc:sldChg>
      <pc:sldChg chg="delSp">
        <pc:chgData name="Rachael Chagnon" userId="S::rachael.chagnon@eqs.com::871bcc3d-b11c-46b6-b535-e388c92a0813" providerId="AD" clId="Web-{6FAEDB9E-63A9-2667-F402-DCAEAD48A6DA}" dt="2025-06-04T16:29:28.620" v="46"/>
        <pc:sldMkLst>
          <pc:docMk/>
          <pc:sldMk cId="4193038953" sldId="450"/>
        </pc:sldMkLst>
        <pc:spChg chg="del">
          <ac:chgData name="Rachael Chagnon" userId="S::rachael.chagnon@eqs.com::871bcc3d-b11c-46b6-b535-e388c92a0813" providerId="AD" clId="Web-{6FAEDB9E-63A9-2667-F402-DCAEAD48A6DA}" dt="2025-06-04T16:29:28.620" v="46"/>
          <ac:spMkLst>
            <pc:docMk/>
            <pc:sldMk cId="4193038953" sldId="450"/>
            <ac:spMk id="3" creationId="{266E8720-FFF4-8443-5E1E-E6F9D5A21FE4}"/>
          </ac:spMkLst>
        </pc:spChg>
      </pc:sldChg>
      <pc:sldChg chg="delSp">
        <pc:chgData name="Rachael Chagnon" userId="S::rachael.chagnon@eqs.com::871bcc3d-b11c-46b6-b535-e388c92a0813" providerId="AD" clId="Web-{6FAEDB9E-63A9-2667-F402-DCAEAD48A6DA}" dt="2025-06-04T16:29:32.120" v="47"/>
        <pc:sldMkLst>
          <pc:docMk/>
          <pc:sldMk cId="500432810" sldId="451"/>
        </pc:sldMkLst>
        <pc:spChg chg="del">
          <ac:chgData name="Rachael Chagnon" userId="S::rachael.chagnon@eqs.com::871bcc3d-b11c-46b6-b535-e388c92a0813" providerId="AD" clId="Web-{6FAEDB9E-63A9-2667-F402-DCAEAD48A6DA}" dt="2025-06-04T16:29:32.120" v="47"/>
          <ac:spMkLst>
            <pc:docMk/>
            <pc:sldMk cId="500432810" sldId="451"/>
            <ac:spMk id="3" creationId="{0D67D34F-A758-B782-756F-58F8E5E6FB45}"/>
          </ac:spMkLst>
        </pc:spChg>
      </pc:sldChg>
      <pc:sldChg chg="delSp">
        <pc:chgData name="Rachael Chagnon" userId="S::rachael.chagnon@eqs.com::871bcc3d-b11c-46b6-b535-e388c92a0813" providerId="AD" clId="Web-{6FAEDB9E-63A9-2667-F402-DCAEAD48A6DA}" dt="2025-06-04T16:29:36.292" v="48"/>
        <pc:sldMkLst>
          <pc:docMk/>
          <pc:sldMk cId="1386914326" sldId="452"/>
        </pc:sldMkLst>
        <pc:spChg chg="del">
          <ac:chgData name="Rachael Chagnon" userId="S::rachael.chagnon@eqs.com::871bcc3d-b11c-46b6-b535-e388c92a0813" providerId="AD" clId="Web-{6FAEDB9E-63A9-2667-F402-DCAEAD48A6DA}" dt="2025-06-04T16:29:36.292" v="48"/>
          <ac:spMkLst>
            <pc:docMk/>
            <pc:sldMk cId="1386914326" sldId="452"/>
            <ac:spMk id="2" creationId="{C97A35B8-120D-AF5E-E966-0CE4BED83A83}"/>
          </ac:spMkLst>
        </pc:spChg>
      </pc:sldChg>
      <pc:sldChg chg="delSp">
        <pc:chgData name="Rachael Chagnon" userId="S::rachael.chagnon@eqs.com::871bcc3d-b11c-46b6-b535-e388c92a0813" providerId="AD" clId="Web-{6FAEDB9E-63A9-2667-F402-DCAEAD48A6DA}" dt="2025-06-04T16:29:51.309" v="57"/>
        <pc:sldMkLst>
          <pc:docMk/>
          <pc:sldMk cId="241805947" sldId="453"/>
        </pc:sldMkLst>
        <pc:spChg chg="del">
          <ac:chgData name="Rachael Chagnon" userId="S::rachael.chagnon@eqs.com::871bcc3d-b11c-46b6-b535-e388c92a0813" providerId="AD" clId="Web-{6FAEDB9E-63A9-2667-F402-DCAEAD48A6DA}" dt="2025-06-04T16:29:51.309" v="57"/>
          <ac:spMkLst>
            <pc:docMk/>
            <pc:sldMk cId="241805947" sldId="453"/>
            <ac:spMk id="2" creationId="{6342D58A-24CD-2865-1FB9-4DE37FD9EE4D}"/>
          </ac:spMkLst>
        </pc:spChg>
      </pc:sldChg>
      <pc:sldChg chg="delSp">
        <pc:chgData name="Rachael Chagnon" userId="S::rachael.chagnon@eqs.com::871bcc3d-b11c-46b6-b535-e388c92a0813" providerId="AD" clId="Web-{6FAEDB9E-63A9-2667-F402-DCAEAD48A6DA}" dt="2025-06-04T16:30:01.090" v="64"/>
        <pc:sldMkLst>
          <pc:docMk/>
          <pc:sldMk cId="651041542" sldId="454"/>
        </pc:sldMkLst>
        <pc:spChg chg="del">
          <ac:chgData name="Rachael Chagnon" userId="S::rachael.chagnon@eqs.com::871bcc3d-b11c-46b6-b535-e388c92a0813" providerId="AD" clId="Web-{6FAEDB9E-63A9-2667-F402-DCAEAD48A6DA}" dt="2025-06-04T16:30:01.090" v="64"/>
          <ac:spMkLst>
            <pc:docMk/>
            <pc:sldMk cId="651041542" sldId="454"/>
            <ac:spMk id="2" creationId="{4D73EB38-146B-4052-E4BD-7BE0E0873992}"/>
          </ac:spMkLst>
        </pc:spChg>
      </pc:sldChg>
      <pc:sldChg chg="delSp modSp">
        <pc:chgData name="Rachael Chagnon" userId="S::rachael.chagnon@eqs.com::871bcc3d-b11c-46b6-b535-e388c92a0813" providerId="AD" clId="Web-{6FAEDB9E-63A9-2667-F402-DCAEAD48A6DA}" dt="2025-06-04T16:31:26.500" v="74"/>
        <pc:sldMkLst>
          <pc:docMk/>
          <pc:sldMk cId="557339474" sldId="455"/>
        </pc:sldMkLst>
        <pc:spChg chg="del mod">
          <ac:chgData name="Rachael Chagnon" userId="S::rachael.chagnon@eqs.com::871bcc3d-b11c-46b6-b535-e388c92a0813" providerId="AD" clId="Web-{6FAEDB9E-63A9-2667-F402-DCAEAD48A6DA}" dt="2025-06-04T16:29:40.715" v="51"/>
          <ac:spMkLst>
            <pc:docMk/>
            <pc:sldMk cId="557339474" sldId="455"/>
            <ac:spMk id="3" creationId="{20C9373E-F478-6A40-D1E7-8F5A7B5D65E6}"/>
          </ac:spMkLst>
        </pc:spChg>
        <pc:spChg chg="del">
          <ac:chgData name="Rachael Chagnon" userId="S::rachael.chagnon@eqs.com::871bcc3d-b11c-46b6-b535-e388c92a0813" providerId="AD" clId="Web-{6FAEDB9E-63A9-2667-F402-DCAEAD48A6DA}" dt="2025-06-04T16:31:26.500" v="74"/>
          <ac:spMkLst>
            <pc:docMk/>
            <pc:sldMk cId="557339474" sldId="455"/>
            <ac:spMk id="7" creationId="{41319942-0D43-17AF-48F9-E29FD881E99E}"/>
          </ac:spMkLst>
        </pc:spChg>
      </pc:sldChg>
      <pc:sldChg chg="delSp">
        <pc:chgData name="Rachael Chagnon" userId="S::rachael.chagnon@eqs.com::871bcc3d-b11c-46b6-b535-e388c92a0813" providerId="AD" clId="Web-{6FAEDB9E-63A9-2667-F402-DCAEAD48A6DA}" dt="2025-06-04T16:29:42.230" v="52"/>
        <pc:sldMkLst>
          <pc:docMk/>
          <pc:sldMk cId="3967780837" sldId="456"/>
        </pc:sldMkLst>
        <pc:spChg chg="del">
          <ac:chgData name="Rachael Chagnon" userId="S::rachael.chagnon@eqs.com::871bcc3d-b11c-46b6-b535-e388c92a0813" providerId="AD" clId="Web-{6FAEDB9E-63A9-2667-F402-DCAEAD48A6DA}" dt="2025-06-04T16:29:42.230" v="52"/>
          <ac:spMkLst>
            <pc:docMk/>
            <pc:sldMk cId="3967780837" sldId="456"/>
            <ac:spMk id="3" creationId="{CDE4388C-A9DB-080C-CA70-F671332B205E}"/>
          </ac:spMkLst>
        </pc:spChg>
      </pc:sldChg>
      <pc:sldChg chg="delSp">
        <pc:chgData name="Rachael Chagnon" userId="S::rachael.chagnon@eqs.com::871bcc3d-b11c-46b6-b535-e388c92a0813" providerId="AD" clId="Web-{6FAEDB9E-63A9-2667-F402-DCAEAD48A6DA}" dt="2025-06-04T16:29:45.402" v="54"/>
        <pc:sldMkLst>
          <pc:docMk/>
          <pc:sldMk cId="3836606132" sldId="457"/>
        </pc:sldMkLst>
        <pc:spChg chg="del">
          <ac:chgData name="Rachael Chagnon" userId="S::rachael.chagnon@eqs.com::871bcc3d-b11c-46b6-b535-e388c92a0813" providerId="AD" clId="Web-{6FAEDB9E-63A9-2667-F402-DCAEAD48A6DA}" dt="2025-06-04T16:29:45.402" v="54"/>
          <ac:spMkLst>
            <pc:docMk/>
            <pc:sldMk cId="3836606132" sldId="457"/>
            <ac:spMk id="3" creationId="{64E52FA5-3CBC-102E-BB10-237BB24152A5}"/>
          </ac:spMkLst>
        </pc:spChg>
      </pc:sldChg>
      <pc:sldChg chg="delSp">
        <pc:chgData name="Rachael Chagnon" userId="S::rachael.chagnon@eqs.com::871bcc3d-b11c-46b6-b535-e388c92a0813" providerId="AD" clId="Web-{6FAEDB9E-63A9-2667-F402-DCAEAD48A6DA}" dt="2025-06-04T16:29:44.027" v="53"/>
        <pc:sldMkLst>
          <pc:docMk/>
          <pc:sldMk cId="2563899393" sldId="458"/>
        </pc:sldMkLst>
        <pc:spChg chg="del">
          <ac:chgData name="Rachael Chagnon" userId="S::rachael.chagnon@eqs.com::871bcc3d-b11c-46b6-b535-e388c92a0813" providerId="AD" clId="Web-{6FAEDB9E-63A9-2667-F402-DCAEAD48A6DA}" dt="2025-06-04T16:29:44.027" v="53"/>
          <ac:spMkLst>
            <pc:docMk/>
            <pc:sldMk cId="2563899393" sldId="458"/>
            <ac:spMk id="3" creationId="{40D9CE0D-D874-B682-424F-B73A8ED8A781}"/>
          </ac:spMkLst>
        </pc:spChg>
      </pc:sldChg>
      <pc:sldChg chg="delSp">
        <pc:chgData name="Rachael Chagnon" userId="S::rachael.chagnon@eqs.com::871bcc3d-b11c-46b6-b535-e388c92a0813" providerId="AD" clId="Web-{6FAEDB9E-63A9-2667-F402-DCAEAD48A6DA}" dt="2025-06-04T16:29:47.324" v="55"/>
        <pc:sldMkLst>
          <pc:docMk/>
          <pc:sldMk cId="2798561596" sldId="459"/>
        </pc:sldMkLst>
        <pc:spChg chg="del">
          <ac:chgData name="Rachael Chagnon" userId="S::rachael.chagnon@eqs.com::871bcc3d-b11c-46b6-b535-e388c92a0813" providerId="AD" clId="Web-{6FAEDB9E-63A9-2667-F402-DCAEAD48A6DA}" dt="2025-06-04T16:29:47.324" v="55"/>
          <ac:spMkLst>
            <pc:docMk/>
            <pc:sldMk cId="2798561596" sldId="459"/>
            <ac:spMk id="3" creationId="{60083F38-A7D4-761F-62C7-983B455CE1A1}"/>
          </ac:spMkLst>
        </pc:spChg>
      </pc:sldChg>
      <pc:sldChg chg="delSp">
        <pc:chgData name="Rachael Chagnon" userId="S::rachael.chagnon@eqs.com::871bcc3d-b11c-46b6-b535-e388c92a0813" providerId="AD" clId="Web-{6FAEDB9E-63A9-2667-F402-DCAEAD48A6DA}" dt="2025-06-04T16:29:48.730" v="56"/>
        <pc:sldMkLst>
          <pc:docMk/>
          <pc:sldMk cId="3730569951" sldId="460"/>
        </pc:sldMkLst>
        <pc:spChg chg="del">
          <ac:chgData name="Rachael Chagnon" userId="S::rachael.chagnon@eqs.com::871bcc3d-b11c-46b6-b535-e388c92a0813" providerId="AD" clId="Web-{6FAEDB9E-63A9-2667-F402-DCAEAD48A6DA}" dt="2025-06-04T16:29:48.730" v="56"/>
          <ac:spMkLst>
            <pc:docMk/>
            <pc:sldMk cId="3730569951" sldId="460"/>
            <ac:spMk id="3" creationId="{1C93F540-BAD6-DB65-3FD5-84D13E5263C5}"/>
          </ac:spMkLst>
        </pc:spChg>
      </pc:sldChg>
      <pc:sldChg chg="addSp delSp modSp">
        <pc:chgData name="Rachael Chagnon" userId="S::rachael.chagnon@eqs.com::871bcc3d-b11c-46b6-b535-e388c92a0813" providerId="AD" clId="Web-{6FAEDB9E-63A9-2667-F402-DCAEAD48A6DA}" dt="2025-06-04T16:31:45.532" v="76" actId="1076"/>
        <pc:sldMkLst>
          <pc:docMk/>
          <pc:sldMk cId="1073050" sldId="461"/>
        </pc:sldMkLst>
        <pc:spChg chg="add del">
          <ac:chgData name="Rachael Chagnon" userId="S::rachael.chagnon@eqs.com::871bcc3d-b11c-46b6-b535-e388c92a0813" providerId="AD" clId="Web-{6FAEDB9E-63A9-2667-F402-DCAEAD48A6DA}" dt="2025-06-04T16:29:56.668" v="62"/>
          <ac:spMkLst>
            <pc:docMk/>
            <pc:sldMk cId="1073050" sldId="461"/>
            <ac:spMk id="3" creationId="{F6C12E9A-F1A0-6A36-7060-F493C450D9EE}"/>
          </ac:spMkLst>
        </pc:spChg>
        <pc:spChg chg="add del mod">
          <ac:chgData name="Rachael Chagnon" userId="S::rachael.chagnon@eqs.com::871bcc3d-b11c-46b6-b535-e388c92a0813" providerId="AD" clId="Web-{6FAEDB9E-63A9-2667-F402-DCAEAD48A6DA}" dt="2025-06-04T16:29:55.746" v="60"/>
          <ac:spMkLst>
            <pc:docMk/>
            <pc:sldMk cId="1073050" sldId="461"/>
            <ac:spMk id="4" creationId="{CA8DB948-E090-655D-2458-D705163189E5}"/>
          </ac:spMkLst>
        </pc:spChg>
        <pc:spChg chg="add del">
          <ac:chgData name="Rachael Chagnon" userId="S::rachael.chagnon@eqs.com::871bcc3d-b11c-46b6-b535-e388c92a0813" providerId="AD" clId="Web-{6FAEDB9E-63A9-2667-F402-DCAEAD48A6DA}" dt="2025-06-04T16:29:55.746" v="60"/>
          <ac:spMkLst>
            <pc:docMk/>
            <pc:sldMk cId="1073050" sldId="461"/>
            <ac:spMk id="9" creationId="{F2F8FE61-CEB0-13EC-F1B0-9C1867728B5D}"/>
          </ac:spMkLst>
        </pc:spChg>
        <pc:picChg chg="mod">
          <ac:chgData name="Rachael Chagnon" userId="S::rachael.chagnon@eqs.com::871bcc3d-b11c-46b6-b535-e388c92a0813" providerId="AD" clId="Web-{6FAEDB9E-63A9-2667-F402-DCAEAD48A6DA}" dt="2025-06-04T16:31:45.532" v="76" actId="1076"/>
          <ac:picMkLst>
            <pc:docMk/>
            <pc:sldMk cId="1073050" sldId="461"/>
            <ac:picMk id="27654" creationId="{D89AA7A6-BABB-B275-2A5E-BA73E7013179}"/>
          </ac:picMkLst>
        </pc:picChg>
      </pc:sldChg>
      <pc:sldChg chg="delSp">
        <pc:chgData name="Rachael Chagnon" userId="S::rachael.chagnon@eqs.com::871bcc3d-b11c-46b6-b535-e388c92a0813" providerId="AD" clId="Web-{6FAEDB9E-63A9-2667-F402-DCAEAD48A6DA}" dt="2025-06-04T16:29:58.825" v="63"/>
        <pc:sldMkLst>
          <pc:docMk/>
          <pc:sldMk cId="1697042069" sldId="462"/>
        </pc:sldMkLst>
        <pc:spChg chg="del">
          <ac:chgData name="Rachael Chagnon" userId="S::rachael.chagnon@eqs.com::871bcc3d-b11c-46b6-b535-e388c92a0813" providerId="AD" clId="Web-{6FAEDB9E-63A9-2667-F402-DCAEAD48A6DA}" dt="2025-06-04T16:29:58.825" v="63"/>
          <ac:spMkLst>
            <pc:docMk/>
            <pc:sldMk cId="1697042069" sldId="462"/>
            <ac:spMk id="3" creationId="{33081EB9-15EA-3281-B920-E1CCA02309BF}"/>
          </ac:spMkLst>
        </pc:spChg>
      </pc:sldChg>
      <pc:sldChg chg="delSp">
        <pc:chgData name="Rachael Chagnon" userId="S::rachael.chagnon@eqs.com::871bcc3d-b11c-46b6-b535-e388c92a0813" providerId="AD" clId="Web-{6FAEDB9E-63A9-2667-F402-DCAEAD48A6DA}" dt="2025-06-04T16:30:02.512" v="65"/>
        <pc:sldMkLst>
          <pc:docMk/>
          <pc:sldMk cId="365249966" sldId="463"/>
        </pc:sldMkLst>
        <pc:spChg chg="del">
          <ac:chgData name="Rachael Chagnon" userId="S::rachael.chagnon@eqs.com::871bcc3d-b11c-46b6-b535-e388c92a0813" providerId="AD" clId="Web-{6FAEDB9E-63A9-2667-F402-DCAEAD48A6DA}" dt="2025-06-04T16:30:02.512" v="65"/>
          <ac:spMkLst>
            <pc:docMk/>
            <pc:sldMk cId="365249966" sldId="463"/>
            <ac:spMk id="3" creationId="{3F3AD750-913B-F81F-DBBC-0B849085B945}"/>
          </ac:spMkLst>
        </pc:spChg>
      </pc:sldChg>
      <pc:sldChg chg="delSp">
        <pc:chgData name="Rachael Chagnon" userId="S::rachael.chagnon@eqs.com::871bcc3d-b11c-46b6-b535-e388c92a0813" providerId="AD" clId="Web-{6FAEDB9E-63A9-2667-F402-DCAEAD48A6DA}" dt="2025-06-04T16:30:03.903" v="66"/>
        <pc:sldMkLst>
          <pc:docMk/>
          <pc:sldMk cId="3112434762" sldId="464"/>
        </pc:sldMkLst>
        <pc:spChg chg="del">
          <ac:chgData name="Rachael Chagnon" userId="S::rachael.chagnon@eqs.com::871bcc3d-b11c-46b6-b535-e388c92a0813" providerId="AD" clId="Web-{6FAEDB9E-63A9-2667-F402-DCAEAD48A6DA}" dt="2025-06-04T16:30:03.903" v="66"/>
          <ac:spMkLst>
            <pc:docMk/>
            <pc:sldMk cId="3112434762" sldId="464"/>
            <ac:spMk id="3" creationId="{39D2FB69-E919-A5BC-38C9-953A4C537823}"/>
          </ac:spMkLst>
        </pc:spChg>
      </pc:sldChg>
      <pc:sldChg chg="delSp modSp">
        <pc:chgData name="Rachael Chagnon" userId="S::rachael.chagnon@eqs.com::871bcc3d-b11c-46b6-b535-e388c92a0813" providerId="AD" clId="Web-{6FAEDB9E-63A9-2667-F402-DCAEAD48A6DA}" dt="2025-06-04T16:31:58.892" v="77" actId="14100"/>
        <pc:sldMkLst>
          <pc:docMk/>
          <pc:sldMk cId="375174744" sldId="465"/>
        </pc:sldMkLst>
        <pc:spChg chg="del">
          <ac:chgData name="Rachael Chagnon" userId="S::rachael.chagnon@eqs.com::871bcc3d-b11c-46b6-b535-e388c92a0813" providerId="AD" clId="Web-{6FAEDB9E-63A9-2667-F402-DCAEAD48A6DA}" dt="2025-06-04T16:30:06.669" v="67"/>
          <ac:spMkLst>
            <pc:docMk/>
            <pc:sldMk cId="375174744" sldId="465"/>
            <ac:spMk id="3" creationId="{1200A53A-E03A-EEB4-3729-FA1AC0DE66C7}"/>
          </ac:spMkLst>
        </pc:spChg>
        <pc:picChg chg="mod">
          <ac:chgData name="Rachael Chagnon" userId="S::rachael.chagnon@eqs.com::871bcc3d-b11c-46b6-b535-e388c92a0813" providerId="AD" clId="Web-{6FAEDB9E-63A9-2667-F402-DCAEAD48A6DA}" dt="2025-06-04T16:31:58.892" v="77" actId="14100"/>
          <ac:picMkLst>
            <pc:docMk/>
            <pc:sldMk cId="375174744" sldId="465"/>
            <ac:picMk id="30722" creationId="{95051CA8-0B83-411B-10B1-86945FB55C7D}"/>
          </ac:picMkLst>
        </pc:picChg>
      </pc:sldChg>
      <pc:sldChg chg="modSp">
        <pc:chgData name="Rachael Chagnon" userId="S::rachael.chagnon@eqs.com::871bcc3d-b11c-46b6-b535-e388c92a0813" providerId="AD" clId="Web-{6FAEDB9E-63A9-2667-F402-DCAEAD48A6DA}" dt="2025-06-04T16:30:15.997" v="69" actId="20577"/>
        <pc:sldMkLst>
          <pc:docMk/>
          <pc:sldMk cId="2452209005" sldId="466"/>
        </pc:sldMkLst>
        <pc:spChg chg="mod">
          <ac:chgData name="Rachael Chagnon" userId="S::rachael.chagnon@eqs.com::871bcc3d-b11c-46b6-b535-e388c92a0813" providerId="AD" clId="Web-{6FAEDB9E-63A9-2667-F402-DCAEAD48A6DA}" dt="2025-06-04T16:30:15.997" v="69" actId="20577"/>
          <ac:spMkLst>
            <pc:docMk/>
            <pc:sldMk cId="2452209005" sldId="466"/>
            <ac:spMk id="5" creationId="{C8DE3969-9950-4707-0E44-AC7D447E44E5}"/>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dirty="0">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dirty="0"/>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dirty="0"/>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dirty="0"/>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44BA-71F2-2659-DAAB-A3226B54E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A6596-523A-CFF6-B153-5002BA386970}"/>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40116ABF-915F-8518-0E0E-5D328B379B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048D97-3DF4-2AB2-5DCC-90CF84A0A504}"/>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a:t>
            </a:fld>
            <a:endParaRPr lang="de-DE" dirty="0"/>
          </a:p>
        </p:txBody>
      </p:sp>
      <p:sp>
        <p:nvSpPr>
          <p:cNvPr id="5" name="Footer Placeholder 4">
            <a:extLst>
              <a:ext uri="{FF2B5EF4-FFF2-40B4-BE49-F238E27FC236}">
                <a16:creationId xmlns:a16="http://schemas.microsoft.com/office/drawing/2014/main" id="{C16E778A-C531-3FCC-3609-3857A67F5C43}"/>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352978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E6998-4059-65AF-01D3-520A7A02E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57D38-1BE6-429A-41B9-E000EFAF9EC2}"/>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65BEF42A-DEC1-4294-9AA1-8B9C74E25A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7520F0-25E5-EDC9-2A93-766494F8830B}"/>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25</a:t>
            </a:fld>
            <a:endParaRPr lang="de-DE" dirty="0"/>
          </a:p>
        </p:txBody>
      </p:sp>
      <p:sp>
        <p:nvSpPr>
          <p:cNvPr id="5" name="Footer Placeholder 4">
            <a:extLst>
              <a:ext uri="{FF2B5EF4-FFF2-40B4-BE49-F238E27FC236}">
                <a16:creationId xmlns:a16="http://schemas.microsoft.com/office/drawing/2014/main" id="{4D59ADE9-9971-2DE2-5B9D-A8ABE9274976}"/>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365583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Theme of the presentation   |   dd.mm.yyyy</a:t>
            </a:r>
            <a:endParaRPr lang="de-DE" dirty="0"/>
          </a:p>
        </p:txBody>
      </p:sp>
      <p:sp>
        <p:nvSpPr>
          <p:cNvPr id="5" name="Slide Number Placeholder 4"/>
          <p:cNvSpPr>
            <a:spLocks noGrp="1"/>
          </p:cNvSpPr>
          <p:nvPr>
            <p:ph type="sldNum" sz="quarter" idx="5"/>
          </p:nvPr>
        </p:nvSpPr>
        <p:spPr/>
        <p:txBody>
          <a:bodyPr/>
          <a:lstStyle/>
          <a:p>
            <a:fld id="{44661A95-0089-4306-9485-D330C59FE3ED}" type="slidenum">
              <a:rPr lang="en-GB" smtClean="0"/>
              <a:pPr/>
              <a:t>30</a:t>
            </a:fld>
            <a:endParaRPr lang="en-GB" dirty="0"/>
          </a:p>
        </p:txBody>
      </p:sp>
    </p:spTree>
    <p:extLst>
      <p:ext uri="{BB962C8B-B14F-4D97-AF65-F5344CB8AC3E}">
        <p14:creationId xmlns:p14="http://schemas.microsoft.com/office/powerpoint/2010/main" val="110316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1B0E1-1A97-EF71-56E3-03A33E516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D0101-E1B6-F111-EDC3-52F68649959E}"/>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F9129E4F-ED14-1E2E-F417-CB5412BB1D5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57EE26F0-A788-7C9B-75FE-DD0083D03FB1}"/>
              </a:ext>
            </a:extLst>
          </p:cNvPr>
          <p:cNvSpPr>
            <a:spLocks noGrp="1"/>
          </p:cNvSpPr>
          <p:nvPr>
            <p:ph type="ftr" sz="quarter" idx="4"/>
          </p:nvPr>
        </p:nvSpPr>
        <p:spPr/>
        <p:txBody>
          <a:bodyPr/>
          <a:lstStyle/>
          <a:p>
            <a:r>
              <a:rPr lang="en-US"/>
              <a:t>Theme of the presentation   |   dd.mm.yyyy</a:t>
            </a:r>
            <a:endParaRPr lang="de-DE" dirty="0"/>
          </a:p>
        </p:txBody>
      </p:sp>
      <p:sp>
        <p:nvSpPr>
          <p:cNvPr id="5" name="Slide Number Placeholder 4">
            <a:extLst>
              <a:ext uri="{FF2B5EF4-FFF2-40B4-BE49-F238E27FC236}">
                <a16:creationId xmlns:a16="http://schemas.microsoft.com/office/drawing/2014/main" id="{EAD8E8F2-B90D-6EEB-0A9E-FAE24308548B}"/>
              </a:ext>
            </a:extLst>
          </p:cNvPr>
          <p:cNvSpPr>
            <a:spLocks noGrp="1"/>
          </p:cNvSpPr>
          <p:nvPr>
            <p:ph type="sldNum" sz="quarter" idx="5"/>
          </p:nvPr>
        </p:nvSpPr>
        <p:spPr/>
        <p:txBody>
          <a:bodyPr/>
          <a:lstStyle/>
          <a:p>
            <a:fld id="{44661A95-0089-4306-9485-D330C59FE3ED}" type="slidenum">
              <a:rPr lang="en-GB" smtClean="0"/>
              <a:pPr/>
              <a:t>31</a:t>
            </a:fld>
            <a:endParaRPr lang="en-GB" dirty="0"/>
          </a:p>
        </p:txBody>
      </p:sp>
    </p:spTree>
    <p:extLst>
      <p:ext uri="{BB962C8B-B14F-4D97-AF65-F5344CB8AC3E}">
        <p14:creationId xmlns:p14="http://schemas.microsoft.com/office/powerpoint/2010/main" val="2726759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E5CB5-34C3-8D5E-EE13-59DDEE793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01FB4-C9CB-7E94-7E14-7782E2F11E37}"/>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0B84B91-3006-9B4D-FEEF-5156D1D80E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78D7AC-75C1-EAE1-7B60-32A98A3FC56B}"/>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32</a:t>
            </a:fld>
            <a:endParaRPr lang="de-DE" dirty="0"/>
          </a:p>
        </p:txBody>
      </p:sp>
      <p:sp>
        <p:nvSpPr>
          <p:cNvPr id="5" name="Footer Placeholder 4">
            <a:extLst>
              <a:ext uri="{FF2B5EF4-FFF2-40B4-BE49-F238E27FC236}">
                <a16:creationId xmlns:a16="http://schemas.microsoft.com/office/drawing/2014/main" id="{71FFBFAD-E887-DD81-DC0B-09FF167E1E27}"/>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83760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de-DE" dirty="0"/>
              <a:t>Level 3 = Bullet 1 (Barlow 20 PT) </a:t>
            </a:r>
          </a:p>
          <a:p>
            <a:endParaRPr lang="en-US" dirty="0"/>
          </a:p>
        </p:txBody>
      </p:sp>
      <p:sp>
        <p:nvSpPr>
          <p:cNvPr id="4" name="Footer Placeholder 3"/>
          <p:cNvSpPr>
            <a:spLocks noGrp="1"/>
          </p:cNvSpPr>
          <p:nvPr>
            <p:ph type="ftr" sz="quarter" idx="4"/>
          </p:nvPr>
        </p:nvSpPr>
        <p:spPr/>
        <p:txBody>
          <a:bodyPr/>
          <a:lstStyle/>
          <a:p>
            <a:r>
              <a:rPr lang="en-US"/>
              <a:t>Theme of the presentation   |   dd.mm.yyyy</a:t>
            </a:r>
            <a:endParaRPr lang="de-DE" dirty="0"/>
          </a:p>
        </p:txBody>
      </p:sp>
      <p:sp>
        <p:nvSpPr>
          <p:cNvPr id="5" name="Slide Number Placeholder 4"/>
          <p:cNvSpPr>
            <a:spLocks noGrp="1"/>
          </p:cNvSpPr>
          <p:nvPr>
            <p:ph type="sldNum" sz="quarter" idx="5"/>
          </p:nvPr>
        </p:nvSpPr>
        <p:spPr/>
        <p:txBody>
          <a:bodyPr/>
          <a:lstStyle/>
          <a:p>
            <a:fld id="{44661A95-0089-4306-9485-D330C59FE3ED}" type="slidenum">
              <a:rPr lang="en-GB" smtClean="0"/>
              <a:pPr/>
              <a:t>33</a:t>
            </a:fld>
            <a:endParaRPr lang="en-GB" dirty="0"/>
          </a:p>
        </p:txBody>
      </p:sp>
    </p:spTree>
    <p:extLst>
      <p:ext uri="{BB962C8B-B14F-4D97-AF65-F5344CB8AC3E}">
        <p14:creationId xmlns:p14="http://schemas.microsoft.com/office/powerpoint/2010/main" val="391749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E942B-A359-041F-721D-01849F1C1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B8228-93B4-3E15-FCFC-FC958FBA8A0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20E62AD-7F28-972E-C2D5-6B1E988EF9AD}"/>
              </a:ext>
            </a:extLst>
          </p:cNvPr>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de-DE" dirty="0"/>
              <a:t>Level 3 = Bullet 1 (Barlow 20 PT) </a:t>
            </a:r>
          </a:p>
          <a:p>
            <a:endParaRPr lang="en-US" dirty="0"/>
          </a:p>
        </p:txBody>
      </p:sp>
      <p:sp>
        <p:nvSpPr>
          <p:cNvPr id="4" name="Footer Placeholder 3">
            <a:extLst>
              <a:ext uri="{FF2B5EF4-FFF2-40B4-BE49-F238E27FC236}">
                <a16:creationId xmlns:a16="http://schemas.microsoft.com/office/drawing/2014/main" id="{41BF469F-8A48-5B5E-2CEB-7ECB854654B7}"/>
              </a:ext>
            </a:extLst>
          </p:cNvPr>
          <p:cNvSpPr>
            <a:spLocks noGrp="1"/>
          </p:cNvSpPr>
          <p:nvPr>
            <p:ph type="ftr" sz="quarter" idx="4"/>
          </p:nvPr>
        </p:nvSpPr>
        <p:spPr/>
        <p:txBody>
          <a:bodyPr/>
          <a:lstStyle/>
          <a:p>
            <a:r>
              <a:rPr lang="en-US"/>
              <a:t>Theme of the presentation   |   dd.mm.yyyy</a:t>
            </a:r>
            <a:endParaRPr lang="de-DE" dirty="0"/>
          </a:p>
        </p:txBody>
      </p:sp>
      <p:sp>
        <p:nvSpPr>
          <p:cNvPr id="5" name="Slide Number Placeholder 4">
            <a:extLst>
              <a:ext uri="{FF2B5EF4-FFF2-40B4-BE49-F238E27FC236}">
                <a16:creationId xmlns:a16="http://schemas.microsoft.com/office/drawing/2014/main" id="{C150C2CB-D6F7-EA46-8483-C7421D08F205}"/>
              </a:ext>
            </a:extLst>
          </p:cNvPr>
          <p:cNvSpPr>
            <a:spLocks noGrp="1"/>
          </p:cNvSpPr>
          <p:nvPr>
            <p:ph type="sldNum" sz="quarter" idx="5"/>
          </p:nvPr>
        </p:nvSpPr>
        <p:spPr/>
        <p:txBody>
          <a:bodyPr/>
          <a:lstStyle/>
          <a:p>
            <a:fld id="{44661A95-0089-4306-9485-D330C59FE3ED}" type="slidenum">
              <a:rPr lang="en-GB" smtClean="0"/>
              <a:pPr/>
              <a:t>34</a:t>
            </a:fld>
            <a:endParaRPr lang="en-GB" dirty="0"/>
          </a:p>
        </p:txBody>
      </p:sp>
    </p:spTree>
    <p:extLst>
      <p:ext uri="{BB962C8B-B14F-4D97-AF65-F5344CB8AC3E}">
        <p14:creationId xmlns:p14="http://schemas.microsoft.com/office/powerpoint/2010/main" val="4029046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4E4A-9A9F-7BDE-3315-CE0A2B471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B099C-7527-19CA-BED2-61B0C180CFE1}"/>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D7E34E5-6159-ACCC-4BDA-FB73F24903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4EB6A1-E246-2329-6D3D-86471103B5A6}"/>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35</a:t>
            </a:fld>
            <a:endParaRPr lang="de-DE" dirty="0"/>
          </a:p>
        </p:txBody>
      </p:sp>
      <p:sp>
        <p:nvSpPr>
          <p:cNvPr id="5" name="Footer Placeholder 4">
            <a:extLst>
              <a:ext uri="{FF2B5EF4-FFF2-40B4-BE49-F238E27FC236}">
                <a16:creationId xmlns:a16="http://schemas.microsoft.com/office/drawing/2014/main" id="{D8A86DD8-16BD-6447-521E-C4DE1B48712A}"/>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53955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39713-1B92-72AF-E6CC-F4431DD4B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DE931-5670-74B5-C3EB-C8F5625DFB49}"/>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FDE15590-1AA5-6414-AF80-C1161D68BADE}"/>
              </a:ext>
            </a:extLst>
          </p:cNvPr>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de-DE" dirty="0"/>
              <a:t>Level 3 = Bullet 1 (Barlow 20 PT) </a:t>
            </a:r>
          </a:p>
          <a:p>
            <a:endParaRPr lang="en-US" dirty="0"/>
          </a:p>
        </p:txBody>
      </p:sp>
      <p:sp>
        <p:nvSpPr>
          <p:cNvPr id="4" name="Footer Placeholder 3">
            <a:extLst>
              <a:ext uri="{FF2B5EF4-FFF2-40B4-BE49-F238E27FC236}">
                <a16:creationId xmlns:a16="http://schemas.microsoft.com/office/drawing/2014/main" id="{77774524-D54B-A4FB-C8BF-100A73DC17E0}"/>
              </a:ext>
            </a:extLst>
          </p:cNvPr>
          <p:cNvSpPr>
            <a:spLocks noGrp="1"/>
          </p:cNvSpPr>
          <p:nvPr>
            <p:ph type="ftr" sz="quarter" idx="4"/>
          </p:nvPr>
        </p:nvSpPr>
        <p:spPr/>
        <p:txBody>
          <a:bodyPr/>
          <a:lstStyle/>
          <a:p>
            <a:r>
              <a:rPr lang="en-US"/>
              <a:t>Theme of the presentation   |   dd.mm.yyyy</a:t>
            </a:r>
            <a:endParaRPr lang="de-DE" dirty="0"/>
          </a:p>
        </p:txBody>
      </p:sp>
      <p:sp>
        <p:nvSpPr>
          <p:cNvPr id="5" name="Slide Number Placeholder 4">
            <a:extLst>
              <a:ext uri="{FF2B5EF4-FFF2-40B4-BE49-F238E27FC236}">
                <a16:creationId xmlns:a16="http://schemas.microsoft.com/office/drawing/2014/main" id="{E0356D7B-A2C5-86AA-6DDF-7E03C56EB08D}"/>
              </a:ext>
            </a:extLst>
          </p:cNvPr>
          <p:cNvSpPr>
            <a:spLocks noGrp="1"/>
          </p:cNvSpPr>
          <p:nvPr>
            <p:ph type="sldNum" sz="quarter" idx="5"/>
          </p:nvPr>
        </p:nvSpPr>
        <p:spPr/>
        <p:txBody>
          <a:bodyPr/>
          <a:lstStyle/>
          <a:p>
            <a:fld id="{44661A95-0089-4306-9485-D330C59FE3ED}" type="slidenum">
              <a:rPr lang="en-GB" smtClean="0"/>
              <a:pPr/>
              <a:t>37</a:t>
            </a:fld>
            <a:endParaRPr lang="en-GB" dirty="0"/>
          </a:p>
        </p:txBody>
      </p:sp>
    </p:spTree>
    <p:extLst>
      <p:ext uri="{BB962C8B-B14F-4D97-AF65-F5344CB8AC3E}">
        <p14:creationId xmlns:p14="http://schemas.microsoft.com/office/powerpoint/2010/main" val="311637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F1830-EE0E-1EAC-226B-96A612F84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0BBEF-6267-4828-C728-BFE7D98DBD57}"/>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F047ACE-7362-CB68-228B-DDC94F2AAA10}"/>
              </a:ext>
            </a:extLst>
          </p:cNvPr>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de-DE" dirty="0"/>
              <a:t>Level 3 = Bullet 1 (Barlow 20 PT) </a:t>
            </a:r>
          </a:p>
          <a:p>
            <a:endParaRPr lang="en-US" dirty="0"/>
          </a:p>
        </p:txBody>
      </p:sp>
      <p:sp>
        <p:nvSpPr>
          <p:cNvPr id="4" name="Footer Placeholder 3">
            <a:extLst>
              <a:ext uri="{FF2B5EF4-FFF2-40B4-BE49-F238E27FC236}">
                <a16:creationId xmlns:a16="http://schemas.microsoft.com/office/drawing/2014/main" id="{A04BD581-0228-0D6A-48B7-A10A06E78E85}"/>
              </a:ext>
            </a:extLst>
          </p:cNvPr>
          <p:cNvSpPr>
            <a:spLocks noGrp="1"/>
          </p:cNvSpPr>
          <p:nvPr>
            <p:ph type="ftr" sz="quarter" idx="4"/>
          </p:nvPr>
        </p:nvSpPr>
        <p:spPr/>
        <p:txBody>
          <a:bodyPr/>
          <a:lstStyle/>
          <a:p>
            <a:r>
              <a:rPr lang="en-US"/>
              <a:t>Theme of the presentation   |   dd.mm.yyyy</a:t>
            </a:r>
            <a:endParaRPr lang="de-DE" dirty="0"/>
          </a:p>
        </p:txBody>
      </p:sp>
      <p:sp>
        <p:nvSpPr>
          <p:cNvPr id="5" name="Slide Number Placeholder 4">
            <a:extLst>
              <a:ext uri="{FF2B5EF4-FFF2-40B4-BE49-F238E27FC236}">
                <a16:creationId xmlns:a16="http://schemas.microsoft.com/office/drawing/2014/main" id="{3332CAA7-C2D0-11D0-4E3D-8B2DDF757723}"/>
              </a:ext>
            </a:extLst>
          </p:cNvPr>
          <p:cNvSpPr>
            <a:spLocks noGrp="1"/>
          </p:cNvSpPr>
          <p:nvPr>
            <p:ph type="sldNum" sz="quarter" idx="5"/>
          </p:nvPr>
        </p:nvSpPr>
        <p:spPr/>
        <p:txBody>
          <a:bodyPr/>
          <a:lstStyle/>
          <a:p>
            <a:fld id="{44661A95-0089-4306-9485-D330C59FE3ED}" type="slidenum">
              <a:rPr lang="en-GB" smtClean="0"/>
              <a:pPr/>
              <a:t>38</a:t>
            </a:fld>
            <a:endParaRPr lang="en-GB" dirty="0"/>
          </a:p>
        </p:txBody>
      </p:sp>
    </p:spTree>
    <p:extLst>
      <p:ext uri="{BB962C8B-B14F-4D97-AF65-F5344CB8AC3E}">
        <p14:creationId xmlns:p14="http://schemas.microsoft.com/office/powerpoint/2010/main" val="59917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A74E-081E-EA0F-7CFE-77CCB3674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8047A-FDBE-E780-04EB-5367C70FA7A9}"/>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E697C53-AD7C-91F3-3900-B345828EC1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C50601-F4BE-988C-E4B7-69A1EEF4E97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39</a:t>
            </a:fld>
            <a:endParaRPr lang="de-DE" dirty="0"/>
          </a:p>
        </p:txBody>
      </p:sp>
      <p:sp>
        <p:nvSpPr>
          <p:cNvPr id="5" name="Footer Placeholder 4">
            <a:extLst>
              <a:ext uri="{FF2B5EF4-FFF2-40B4-BE49-F238E27FC236}">
                <a16:creationId xmlns:a16="http://schemas.microsoft.com/office/drawing/2014/main" id="{ACBB0F2B-4AE7-4CEA-F128-F815C2C080D9}"/>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394271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0DE5F-ED6D-462F-84E0-76226C440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FEA03-4518-4C08-B5DD-AFCD737138D7}"/>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012F8197-F265-4479-9C41-4D1DDE593D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052D95-2F3A-A2CB-0C4C-939AFE899F76}"/>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dirty="0"/>
          </a:p>
        </p:txBody>
      </p:sp>
      <p:sp>
        <p:nvSpPr>
          <p:cNvPr id="5" name="Footer Placeholder 4">
            <a:extLst>
              <a:ext uri="{FF2B5EF4-FFF2-40B4-BE49-F238E27FC236}">
                <a16:creationId xmlns:a16="http://schemas.microsoft.com/office/drawing/2014/main" id="{AB4ADB44-541A-E667-32C8-A2DA0BBD03E1}"/>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69450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7423F-8543-3460-93AC-77E7384B7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A34DE-6173-D19B-0427-F2C52474639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94E8D275-3ECA-CD8D-1AE0-34725C05E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099154-28AB-45EC-9E3F-1578F1E82D62}"/>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a:t>
            </a:fld>
            <a:endParaRPr lang="de-DE" dirty="0"/>
          </a:p>
        </p:txBody>
      </p:sp>
      <p:sp>
        <p:nvSpPr>
          <p:cNvPr id="5" name="Footer Placeholder 4">
            <a:extLst>
              <a:ext uri="{FF2B5EF4-FFF2-40B4-BE49-F238E27FC236}">
                <a16:creationId xmlns:a16="http://schemas.microsoft.com/office/drawing/2014/main" id="{0E39C6CD-48D7-F744-545B-DA277D016317}"/>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399564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F5F41-8C23-C993-1C8A-C55E9A253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51D75-0184-DD4B-D0C8-C22551F37D00}"/>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D89B4E8-2699-3BFD-25DB-E0D54297C2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F0597D-3326-364F-C60F-895C1A71FDC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5</a:t>
            </a:fld>
            <a:endParaRPr lang="de-DE" dirty="0"/>
          </a:p>
        </p:txBody>
      </p:sp>
      <p:sp>
        <p:nvSpPr>
          <p:cNvPr id="5" name="Footer Placeholder 4">
            <a:extLst>
              <a:ext uri="{FF2B5EF4-FFF2-40B4-BE49-F238E27FC236}">
                <a16:creationId xmlns:a16="http://schemas.microsoft.com/office/drawing/2014/main" id="{B4B536DF-8454-F0BB-FB5D-F2B45E1D3263}"/>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95947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Theme of the presentation   |   dd.mm.yyyy</a:t>
            </a:r>
            <a:endParaRPr lang="de-DE" dirty="0"/>
          </a:p>
        </p:txBody>
      </p:sp>
      <p:sp>
        <p:nvSpPr>
          <p:cNvPr id="5" name="Slide Number Placeholder 4"/>
          <p:cNvSpPr>
            <a:spLocks noGrp="1"/>
          </p:cNvSpPr>
          <p:nvPr>
            <p:ph type="sldNum" sz="quarter" idx="5"/>
          </p:nvPr>
        </p:nvSpPr>
        <p:spPr/>
        <p:txBody>
          <a:bodyPr/>
          <a:lstStyle/>
          <a:p>
            <a:fld id="{44661A95-0089-4306-9485-D330C59FE3ED}" type="slidenum">
              <a:rPr lang="en-GB" smtClean="0"/>
              <a:pPr/>
              <a:t>6</a:t>
            </a:fld>
            <a:endParaRPr lang="en-GB" dirty="0"/>
          </a:p>
        </p:txBody>
      </p:sp>
    </p:spTree>
    <p:extLst>
      <p:ext uri="{BB962C8B-B14F-4D97-AF65-F5344CB8AC3E}">
        <p14:creationId xmlns:p14="http://schemas.microsoft.com/office/powerpoint/2010/main" val="131933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AB89E-48B6-6E7E-3ABC-FD09F4440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2BBA4-FFE8-6FDC-95E3-3E480ABC876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0A68670-F397-4FA3-7D76-E0F6806D39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4E1DD3-2B35-85C8-16ED-75F8FFAE5EF3}"/>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9</a:t>
            </a:fld>
            <a:endParaRPr lang="de-DE" dirty="0"/>
          </a:p>
        </p:txBody>
      </p:sp>
      <p:sp>
        <p:nvSpPr>
          <p:cNvPr id="5" name="Footer Placeholder 4">
            <a:extLst>
              <a:ext uri="{FF2B5EF4-FFF2-40B4-BE49-F238E27FC236}">
                <a16:creationId xmlns:a16="http://schemas.microsoft.com/office/drawing/2014/main" id="{CC3A960D-28EB-CA17-1CA8-AE10031C83A9}"/>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34046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0E6A4-FB2B-0F96-4AE4-929F925B4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28BE6-C197-30AB-D0B4-6C5E55E5F382}"/>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2DAFBB47-8CB3-D18F-4F6F-4019374729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04FF2E-606D-EED6-B5F0-10862419290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12</a:t>
            </a:fld>
            <a:endParaRPr lang="de-DE" dirty="0"/>
          </a:p>
        </p:txBody>
      </p:sp>
      <p:sp>
        <p:nvSpPr>
          <p:cNvPr id="5" name="Footer Placeholder 4">
            <a:extLst>
              <a:ext uri="{FF2B5EF4-FFF2-40B4-BE49-F238E27FC236}">
                <a16:creationId xmlns:a16="http://schemas.microsoft.com/office/drawing/2014/main" id="{6404D74C-C7D9-B956-3AA4-81E4417056DD}"/>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27987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Theme of the presentation   |   dd.mm.yyyy</a:t>
            </a:r>
            <a:endParaRPr lang="de-DE" dirty="0"/>
          </a:p>
        </p:txBody>
      </p:sp>
      <p:sp>
        <p:nvSpPr>
          <p:cNvPr id="5" name="Slide Number Placeholder 4"/>
          <p:cNvSpPr>
            <a:spLocks noGrp="1"/>
          </p:cNvSpPr>
          <p:nvPr>
            <p:ph type="sldNum" sz="quarter" idx="5"/>
          </p:nvPr>
        </p:nvSpPr>
        <p:spPr/>
        <p:txBody>
          <a:bodyPr/>
          <a:lstStyle/>
          <a:p>
            <a:fld id="{44661A95-0089-4306-9485-D330C59FE3ED}" type="slidenum">
              <a:rPr lang="en-GB" smtClean="0"/>
              <a:pPr/>
              <a:t>16</a:t>
            </a:fld>
            <a:endParaRPr lang="en-GB" dirty="0"/>
          </a:p>
        </p:txBody>
      </p:sp>
    </p:spTree>
    <p:extLst>
      <p:ext uri="{BB962C8B-B14F-4D97-AF65-F5344CB8AC3E}">
        <p14:creationId xmlns:p14="http://schemas.microsoft.com/office/powerpoint/2010/main" val="183077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266B-A274-FDC0-6E92-2983B8AE6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7A1B8-0B8B-85FF-F5FD-7FB896195DE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5D0CDD8-D59F-62CF-32DB-C939A0133A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3BE34A-A8B2-8578-D484-8ABA4C48E640}"/>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17</a:t>
            </a:fld>
            <a:endParaRPr lang="de-DE" dirty="0"/>
          </a:p>
        </p:txBody>
      </p:sp>
      <p:sp>
        <p:nvSpPr>
          <p:cNvPr id="5" name="Footer Placeholder 4">
            <a:extLst>
              <a:ext uri="{FF2B5EF4-FFF2-40B4-BE49-F238E27FC236}">
                <a16:creationId xmlns:a16="http://schemas.microsoft.com/office/drawing/2014/main" id="{EA8D9715-352E-0E44-E223-DCBEE1224BC4}"/>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317834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dirty="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dirty="0" err="1"/>
              <a:t>Subtitle</a:t>
            </a:r>
            <a:r>
              <a:rPr lang="de-DE" noProof="0" dirty="0"/>
              <a:t> and </a:t>
            </a:r>
            <a:r>
              <a:rPr lang="de-DE" noProof="0" dirty="0" err="1"/>
              <a:t>other</a:t>
            </a:r>
            <a:r>
              <a:rPr lang="de-DE" noProof="0" dirty="0"/>
              <a:t> </a:t>
            </a:r>
            <a:r>
              <a:rPr lang="de-DE" noProof="0" dirty="0" err="1"/>
              <a:t>information</a:t>
            </a:r>
            <a:r>
              <a:rPr lang="de-DE" noProof="0" dirty="0"/>
              <a:t> </a:t>
            </a:r>
            <a:br>
              <a:rPr lang="de-DE" noProof="0" dirty="0"/>
            </a:br>
            <a:r>
              <a:rPr lang="de-DE" noProof="0" dirty="0"/>
              <a:t>Place &amp; Date in </a:t>
            </a:r>
            <a:r>
              <a:rPr lang="de-DE" noProof="0" dirty="0" err="1"/>
              <a:t>second</a:t>
            </a:r>
            <a:r>
              <a:rPr lang="de-DE" noProof="0" dirty="0"/>
              <a:t> </a:t>
            </a:r>
            <a:r>
              <a:rPr lang="de-DE" noProof="0" dirty="0" err="1"/>
              <a:t>text</a:t>
            </a:r>
            <a:r>
              <a:rPr lang="de-DE" noProof="0" dirty="0"/>
              <a:t> </a:t>
            </a:r>
            <a:r>
              <a:rPr lang="de-DE" noProof="0" dirty="0" err="1"/>
              <a:t>level</a:t>
            </a:r>
            <a:endParaRPr lang="de-DE" noProof="0" dirty="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endParaRPr lang="de-DE" dirty="0"/>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dirty="0"/>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endParaRPr lang="de-DE" dirty="0"/>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endParaRPr lang="de-DE" noProof="0" dirty="0"/>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endParaRPr lang="de-DE" noProof="0" dirty="0"/>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dirty="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dirty="0" err="1"/>
              <a:t>Subtitle</a:t>
            </a:r>
            <a:r>
              <a:rPr lang="de-DE" noProof="0" dirty="0"/>
              <a:t> and </a:t>
            </a:r>
            <a:r>
              <a:rPr lang="de-DE" noProof="0" dirty="0" err="1"/>
              <a:t>other</a:t>
            </a:r>
            <a:r>
              <a:rPr lang="de-DE" noProof="0" dirty="0"/>
              <a:t> </a:t>
            </a:r>
            <a:r>
              <a:rPr lang="de-DE" noProof="0" dirty="0" err="1"/>
              <a:t>information</a:t>
            </a:r>
            <a:r>
              <a:rPr lang="de-DE" noProof="0" dirty="0"/>
              <a:t> </a:t>
            </a:r>
            <a:br>
              <a:rPr lang="de-DE" noProof="0" dirty="0"/>
            </a:br>
            <a:r>
              <a:rPr lang="de-DE" noProof="0" dirty="0"/>
              <a:t>Place &amp; Date in </a:t>
            </a:r>
            <a:r>
              <a:rPr lang="de-DE" noProof="0" dirty="0" err="1"/>
              <a:t>second</a:t>
            </a:r>
            <a:r>
              <a:rPr lang="de-DE" noProof="0" dirty="0"/>
              <a:t> </a:t>
            </a:r>
            <a:r>
              <a:rPr lang="de-DE" noProof="0" dirty="0" err="1"/>
              <a:t>text</a:t>
            </a:r>
            <a:r>
              <a:rPr lang="de-DE" noProof="0" dirty="0"/>
              <a:t> </a:t>
            </a:r>
            <a:r>
              <a:rPr lang="de-DE" noProof="0" dirty="0" err="1"/>
              <a:t>level</a:t>
            </a:r>
            <a:endParaRPr lang="de-DE" noProof="0" dirty="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dirty="0"/>
              <a:t>Use </a:t>
            </a:r>
            <a:r>
              <a:rPr lang="de-DE" noProof="0" dirty="0" err="1"/>
              <a:t>this</a:t>
            </a:r>
            <a:r>
              <a:rPr lang="de-DE" noProof="0" dirty="0"/>
              <a:t> </a:t>
            </a:r>
            <a:r>
              <a:rPr lang="de-DE" noProof="0" dirty="0" err="1"/>
              <a:t>field</a:t>
            </a:r>
            <a:r>
              <a:rPr lang="de-DE" noProof="0" dirty="0"/>
              <a:t> </a:t>
            </a:r>
            <a:r>
              <a:rPr lang="de-DE" noProof="0" dirty="0" err="1"/>
              <a:t>to</a:t>
            </a:r>
            <a:r>
              <a:rPr lang="de-DE" noProof="0" dirty="0"/>
              <a:t> </a:t>
            </a:r>
            <a:r>
              <a:rPr lang="de-DE" noProof="0" dirty="0" err="1"/>
              <a:t>enter</a:t>
            </a:r>
            <a:r>
              <a:rPr lang="de-DE" noProof="0" dirty="0"/>
              <a:t> </a:t>
            </a:r>
            <a:r>
              <a:rPr lang="de-DE" noProof="0" dirty="0" err="1"/>
              <a:t>text</a:t>
            </a:r>
            <a:r>
              <a:rPr lang="de-DE" noProof="0" dirty="0"/>
              <a:t>.</a:t>
            </a:r>
          </a:p>
          <a:p>
            <a:pPr lvl="1"/>
            <a:r>
              <a:rPr lang="de-DE" noProof="0" dirty="0"/>
              <a:t>2. </a:t>
            </a:r>
            <a:r>
              <a:rPr lang="de-DE" noProof="0" dirty="0" err="1"/>
              <a:t>level</a:t>
            </a:r>
            <a:endParaRPr lang="de-DE" noProof="0" dirty="0"/>
          </a:p>
          <a:p>
            <a:pPr lvl="2"/>
            <a:r>
              <a:rPr lang="de-DE" noProof="0" dirty="0"/>
              <a:t>3. </a:t>
            </a:r>
            <a:r>
              <a:rPr lang="de-DE" noProof="0" dirty="0" err="1"/>
              <a:t>level</a:t>
            </a:r>
            <a:endParaRPr lang="de-DE" noProof="0" dirty="0"/>
          </a:p>
          <a:p>
            <a:pPr lvl="3"/>
            <a:r>
              <a:rPr lang="de-DE" noProof="0" dirty="0"/>
              <a:t>4. </a:t>
            </a:r>
            <a:r>
              <a:rPr lang="de-DE" noProof="0" dirty="0" err="1"/>
              <a:t>level</a:t>
            </a:r>
            <a:endParaRPr lang="de-DE" noProof="0" dirty="0"/>
          </a:p>
          <a:p>
            <a:pPr lvl="4"/>
            <a:r>
              <a:rPr lang="de-DE" noProof="0" dirty="0"/>
              <a:t>5. </a:t>
            </a:r>
            <a:r>
              <a:rPr lang="de-DE" noProof="0" dirty="0" err="1"/>
              <a:t>level</a:t>
            </a:r>
            <a:endParaRPr lang="de-DE" noProof="0" dirty="0"/>
          </a:p>
          <a:p>
            <a:pPr lvl="5"/>
            <a:r>
              <a:rPr lang="de-DE" noProof="0" dirty="0"/>
              <a:t>6. </a:t>
            </a:r>
            <a:r>
              <a:rPr lang="de-DE" noProof="0" dirty="0" err="1"/>
              <a:t>level</a:t>
            </a:r>
            <a:endParaRPr lang="de-DE" noProof="0" dirty="0"/>
          </a:p>
          <a:p>
            <a:pPr lvl="6"/>
            <a:r>
              <a:rPr lang="de-DE" noProof="0" dirty="0"/>
              <a:t>7. </a:t>
            </a:r>
            <a:r>
              <a:rPr lang="de-DE" noProof="0" dirty="0" err="1"/>
              <a:t>level</a:t>
            </a:r>
            <a:endParaRPr lang="de-DE" noProof="0" dirty="0"/>
          </a:p>
          <a:p>
            <a:pPr lvl="7"/>
            <a:r>
              <a:rPr lang="de-DE" noProof="0" dirty="0"/>
              <a:t>8. </a:t>
            </a:r>
            <a:r>
              <a:rPr lang="de-DE" noProof="0" dirty="0" err="1"/>
              <a:t>level</a:t>
            </a:r>
            <a:endParaRPr lang="de-DE" noProof="0" dirty="0"/>
          </a:p>
          <a:p>
            <a:pPr lvl="8"/>
            <a:r>
              <a:rPr lang="de-DE" noProof="0" dirty="0"/>
              <a:t>9. </a:t>
            </a:r>
            <a:r>
              <a:rPr lang="de-DE" noProof="0" dirty="0" err="1"/>
              <a:t>level</a:t>
            </a:r>
            <a:endParaRPr lang="de-DE" noProof="0" dirty="0"/>
          </a:p>
          <a:p>
            <a:pPr lvl="4"/>
            <a:endParaRPr lang="de-DE" noProof="0" dirty="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dirty="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dirty="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dirty="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dirty="0"/>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85468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endParaRPr lang="de-DE" noProof="0" dirty="0"/>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dirty="0"/>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dirty="0"/>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endParaRPr lang="de-DE" noProof="0" dirty="0"/>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endParaRPr lang="de-DE" dirty="0"/>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endParaRPr lang="de-DE" noProof="0" dirty="0"/>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dirty="0"/>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dirty="0"/>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endParaRPr lang="de-DE" dirty="0"/>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endParaRPr lang="de-DE" dirty="0"/>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dirty="0"/>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endParaRPr lang="de-DE" noProof="0" dirty="0"/>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endParaRPr lang="de-DE" dirty="0"/>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dirty="0" err="1"/>
              <a:t>Heading</a:t>
            </a:r>
            <a:r>
              <a:rPr lang="de-DE" dirty="0"/>
              <a:t> (</a:t>
            </a:r>
            <a:r>
              <a:rPr lang="de-DE" dirty="0" err="1"/>
              <a:t>one</a:t>
            </a:r>
            <a:r>
              <a:rPr lang="de-DE" dirty="0"/>
              <a:t> </a:t>
            </a:r>
            <a:r>
              <a:rPr lang="de-DE" dirty="0" err="1"/>
              <a:t>line</a:t>
            </a:r>
            <a:r>
              <a:rPr lang="de-DE" dirty="0"/>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dirty="0"/>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dirty="0"/>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endParaRPr lang="de-DE" noProof="0" dirty="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dirty="0"/>
              <a:t>Title in </a:t>
            </a:r>
            <a:r>
              <a:rPr lang="de-DE" dirty="0" err="1"/>
              <a:t>one</a:t>
            </a:r>
            <a:r>
              <a:rPr lang="de-DE" dirty="0"/>
              <a:t> </a:t>
            </a:r>
            <a:r>
              <a:rPr lang="de-DE" dirty="0" err="1"/>
              <a:t>line</a:t>
            </a:r>
            <a:endParaRPr lang="de-DE" dirty="0"/>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endParaRPr lang="de-DE" dirty="0"/>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67325223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endParaRPr lang="de-DE" dirty="0"/>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409853100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dirty="0"/>
              <a:t>Closing </a:t>
            </a:r>
            <a:br>
              <a:rPr lang="de-DE" dirty="0"/>
            </a:br>
            <a:r>
              <a:rPr lang="de-DE" dirty="0"/>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dirty="0"/>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dirty="0"/>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dirty="0"/>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dirty="0"/>
              <a:t>Closing </a:t>
            </a:r>
            <a:br>
              <a:rPr lang="de-DE" dirty="0"/>
            </a:br>
            <a:r>
              <a:rPr lang="de-DE" dirty="0"/>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dirty="0"/>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dirty="0"/>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dirty="0"/>
              <a:t>Closing </a:t>
            </a:r>
            <a:br>
              <a:rPr lang="de-DE" dirty="0"/>
            </a:br>
            <a:r>
              <a:rPr lang="de-DE" dirty="0"/>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dirty="0"/>
              <a:t>Closing </a:t>
            </a:r>
            <a:br>
              <a:rPr lang="de-DE" dirty="0"/>
            </a:br>
            <a:r>
              <a:rPr lang="de-DE" dirty="0"/>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dirty="0"/>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dirty="0"/>
              <a:t>Closing </a:t>
            </a:r>
            <a:br>
              <a:rPr lang="de-DE" dirty="0"/>
            </a:br>
            <a:r>
              <a:rPr lang="de-DE" dirty="0"/>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dirty="0"/>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endParaRPr lang="de-DE" noProof="0" dirty="0"/>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endParaRPr lang="de-DE" dirty="0"/>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dirty="0" err="1"/>
              <a:t>Heading</a:t>
            </a:r>
            <a:r>
              <a:rPr lang="de-DE" dirty="0"/>
              <a:t> (</a:t>
            </a:r>
            <a:r>
              <a:rPr lang="de-DE" dirty="0" err="1"/>
              <a:t>one</a:t>
            </a:r>
            <a:r>
              <a:rPr lang="de-DE" dirty="0"/>
              <a:t> </a:t>
            </a:r>
            <a:r>
              <a:rPr lang="de-DE" dirty="0" err="1"/>
              <a:t>line</a:t>
            </a:r>
            <a:r>
              <a:rPr lang="de-DE" dirty="0"/>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dirty="0" err="1"/>
              <a:t>Chapte</a:t>
            </a:r>
            <a:r>
              <a:rPr lang="de-DE" noProof="0" dirty="0"/>
              <a:t> </a:t>
            </a:r>
            <a:r>
              <a:rPr lang="de-DE" noProof="0" dirty="0" err="1"/>
              <a:t>r</a:t>
            </a:r>
            <a:r>
              <a:rPr lang="de-DE" noProof="0" dirty="0"/>
              <a:t> </a:t>
            </a:r>
            <a:r>
              <a:rPr lang="de-DE" noProof="0" dirty="0" err="1"/>
              <a:t>name</a:t>
            </a:r>
            <a:br>
              <a:rPr lang="de-DE" noProof="0" dirty="0"/>
            </a:br>
            <a:r>
              <a:rPr lang="de-DE" noProof="0" dirty="0"/>
              <a:t> (</a:t>
            </a:r>
            <a:r>
              <a:rPr lang="de-DE" noProof="0" dirty="0" err="1"/>
              <a:t>use</a:t>
            </a:r>
            <a:r>
              <a:rPr lang="de-DE" noProof="0" dirty="0"/>
              <a:t> </a:t>
            </a:r>
            <a:r>
              <a:rPr lang="de-DE" noProof="0" dirty="0" err="1"/>
              <a:t>the</a:t>
            </a:r>
            <a:r>
              <a:rPr lang="de-DE" noProof="0" dirty="0"/>
              <a:t> </a:t>
            </a:r>
            <a:r>
              <a:rPr lang="de-DE" noProof="0" dirty="0" err="1"/>
              <a:t>button</a:t>
            </a:r>
            <a:r>
              <a:rPr lang="de-DE" noProof="0" dirty="0"/>
              <a:t> “</a:t>
            </a:r>
            <a:r>
              <a:rPr lang="de-DE" noProof="0" dirty="0" err="1"/>
              <a:t>increase</a:t>
            </a:r>
            <a:r>
              <a:rPr lang="de-DE" noProof="0" dirty="0"/>
              <a:t> </a:t>
            </a:r>
            <a:r>
              <a:rPr lang="de-DE" noProof="0" dirty="0" err="1"/>
              <a:t>list</a:t>
            </a:r>
            <a:r>
              <a:rPr lang="de-DE" noProof="0" dirty="0"/>
              <a:t> </a:t>
            </a:r>
            <a:r>
              <a:rPr lang="de-DE" noProof="0" dirty="0" err="1"/>
              <a:t>level</a:t>
            </a:r>
            <a:r>
              <a:rPr lang="de-DE" noProof="0" dirty="0"/>
              <a:t>” </a:t>
            </a:r>
            <a:r>
              <a:rPr lang="de-DE" noProof="0" dirty="0" err="1"/>
              <a:t>to</a:t>
            </a:r>
            <a:r>
              <a:rPr lang="de-DE" noProof="0" dirty="0"/>
              <a:t> </a:t>
            </a:r>
            <a:r>
              <a:rPr lang="de-DE" noProof="0" dirty="0" err="1"/>
              <a:t>add</a:t>
            </a:r>
            <a:r>
              <a:rPr lang="de-DE" noProof="0" dirty="0"/>
              <a:t> optional </a:t>
            </a:r>
            <a:r>
              <a:rPr lang="de-DE" noProof="0" dirty="0" err="1"/>
              <a:t>information</a:t>
            </a:r>
            <a:r>
              <a:rPr lang="de-DE" noProof="0" dirty="0"/>
              <a:t>.)</a:t>
            </a:r>
          </a:p>
          <a:p>
            <a:pPr lvl="1"/>
            <a:r>
              <a:rPr lang="de-DE" noProof="0" dirty="0"/>
              <a:t>2. </a:t>
            </a:r>
            <a:r>
              <a:rPr lang="de-DE" noProof="0" dirty="0" err="1"/>
              <a:t>level</a:t>
            </a:r>
            <a:endParaRPr lang="de-DE" noProof="0" dirty="0"/>
          </a:p>
          <a:p>
            <a:pPr lvl="2"/>
            <a:r>
              <a:rPr lang="de-DE" noProof="0" dirty="0"/>
              <a:t>3. </a:t>
            </a:r>
            <a:r>
              <a:rPr lang="de-DE" noProof="0" dirty="0" err="1"/>
              <a:t>level</a:t>
            </a:r>
            <a:endParaRPr lang="de-DE" noProof="0" dirty="0"/>
          </a:p>
          <a:p>
            <a:pPr lvl="3"/>
            <a:r>
              <a:rPr lang="de-DE" noProof="0" dirty="0"/>
              <a:t>4. </a:t>
            </a:r>
            <a:r>
              <a:rPr lang="de-DE" noProof="0" dirty="0" err="1"/>
              <a:t>level</a:t>
            </a:r>
            <a:endParaRPr lang="de-DE" noProof="0" dirty="0"/>
          </a:p>
          <a:p>
            <a:pPr lvl="4"/>
            <a:r>
              <a:rPr lang="de-DE" noProof="0" dirty="0"/>
              <a:t>5. </a:t>
            </a:r>
            <a:r>
              <a:rPr lang="de-DE" noProof="0" dirty="0" err="1"/>
              <a:t>level</a:t>
            </a:r>
            <a:endParaRPr lang="de-DE" noProof="0" dirty="0"/>
          </a:p>
          <a:p>
            <a:pPr lvl="5"/>
            <a:r>
              <a:rPr lang="de-DE" noProof="0" dirty="0"/>
              <a:t>6. </a:t>
            </a:r>
            <a:r>
              <a:rPr lang="de-DE" noProof="0" dirty="0" err="1"/>
              <a:t>level</a:t>
            </a:r>
            <a:endParaRPr lang="de-DE" noProof="0" dirty="0"/>
          </a:p>
          <a:p>
            <a:pPr lvl="6"/>
            <a:r>
              <a:rPr lang="de-DE" noProof="0" dirty="0"/>
              <a:t>7. </a:t>
            </a:r>
            <a:r>
              <a:rPr lang="de-DE" noProof="0" dirty="0" err="1"/>
              <a:t>level</a:t>
            </a:r>
            <a:endParaRPr lang="de-DE" noProof="0" dirty="0"/>
          </a:p>
          <a:p>
            <a:pPr lvl="7"/>
            <a:r>
              <a:rPr lang="de-DE" noProof="0" dirty="0"/>
              <a:t>8. </a:t>
            </a:r>
            <a:r>
              <a:rPr lang="de-DE" noProof="0" dirty="0" err="1"/>
              <a:t>level</a:t>
            </a:r>
            <a:endParaRPr lang="de-DE" noProof="0" dirty="0"/>
          </a:p>
          <a:p>
            <a:pPr lvl="8"/>
            <a:r>
              <a:rPr lang="de-DE" noProof="0" dirty="0"/>
              <a:t>9. </a:t>
            </a:r>
            <a:r>
              <a:rPr lang="de-DE" noProof="0" dirty="0" err="1"/>
              <a:t>level</a:t>
            </a:r>
            <a:endParaRPr lang="de-DE" noProof="0" dirty="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dirty="0"/>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dirty="0" err="1"/>
              <a:t>Chapte</a:t>
            </a:r>
            <a:r>
              <a:rPr lang="de-DE" noProof="0" dirty="0"/>
              <a:t> </a:t>
            </a:r>
            <a:r>
              <a:rPr lang="de-DE" noProof="0" dirty="0" err="1"/>
              <a:t>r</a:t>
            </a:r>
            <a:r>
              <a:rPr lang="de-DE" noProof="0" dirty="0"/>
              <a:t> </a:t>
            </a:r>
            <a:r>
              <a:rPr lang="de-DE" noProof="0" dirty="0" err="1"/>
              <a:t>name</a:t>
            </a:r>
            <a:br>
              <a:rPr lang="de-DE" noProof="0" dirty="0"/>
            </a:br>
            <a:r>
              <a:rPr lang="de-DE" noProof="0" dirty="0"/>
              <a:t> (</a:t>
            </a:r>
            <a:r>
              <a:rPr lang="de-DE" noProof="0" dirty="0" err="1"/>
              <a:t>use</a:t>
            </a:r>
            <a:r>
              <a:rPr lang="de-DE" noProof="0" dirty="0"/>
              <a:t> </a:t>
            </a:r>
            <a:r>
              <a:rPr lang="de-DE" noProof="0" dirty="0" err="1"/>
              <a:t>the</a:t>
            </a:r>
            <a:r>
              <a:rPr lang="de-DE" noProof="0" dirty="0"/>
              <a:t> </a:t>
            </a:r>
            <a:r>
              <a:rPr lang="de-DE" noProof="0" dirty="0" err="1"/>
              <a:t>button</a:t>
            </a:r>
            <a:r>
              <a:rPr lang="de-DE" noProof="0" dirty="0"/>
              <a:t> “</a:t>
            </a:r>
            <a:r>
              <a:rPr lang="de-DE" noProof="0" dirty="0" err="1"/>
              <a:t>increase</a:t>
            </a:r>
            <a:r>
              <a:rPr lang="de-DE" noProof="0" dirty="0"/>
              <a:t> </a:t>
            </a:r>
            <a:r>
              <a:rPr lang="de-DE" noProof="0" dirty="0" err="1"/>
              <a:t>list</a:t>
            </a:r>
            <a:r>
              <a:rPr lang="de-DE" noProof="0" dirty="0"/>
              <a:t> </a:t>
            </a:r>
            <a:r>
              <a:rPr lang="de-DE" noProof="0" dirty="0" err="1"/>
              <a:t>level</a:t>
            </a:r>
            <a:r>
              <a:rPr lang="de-DE" noProof="0" dirty="0"/>
              <a:t>” </a:t>
            </a:r>
            <a:r>
              <a:rPr lang="de-DE" noProof="0" dirty="0" err="1"/>
              <a:t>to</a:t>
            </a:r>
            <a:r>
              <a:rPr lang="de-DE" noProof="0" dirty="0"/>
              <a:t> </a:t>
            </a:r>
            <a:r>
              <a:rPr lang="de-DE" noProof="0" dirty="0" err="1"/>
              <a:t>add</a:t>
            </a:r>
            <a:r>
              <a:rPr lang="de-DE" noProof="0" dirty="0"/>
              <a:t> optional </a:t>
            </a:r>
            <a:r>
              <a:rPr lang="de-DE" noProof="0" dirty="0" err="1"/>
              <a:t>information</a:t>
            </a:r>
            <a:r>
              <a:rPr lang="de-DE" noProof="0" dirty="0"/>
              <a:t>.)</a:t>
            </a:r>
          </a:p>
          <a:p>
            <a:pPr lvl="1"/>
            <a:r>
              <a:rPr lang="de-DE" noProof="0" dirty="0"/>
              <a:t>2. </a:t>
            </a:r>
            <a:r>
              <a:rPr lang="de-DE" noProof="0" dirty="0" err="1"/>
              <a:t>level</a:t>
            </a:r>
            <a:endParaRPr lang="de-DE" noProof="0" dirty="0"/>
          </a:p>
          <a:p>
            <a:pPr lvl="2"/>
            <a:r>
              <a:rPr lang="de-DE" noProof="0" dirty="0"/>
              <a:t>3. </a:t>
            </a:r>
            <a:r>
              <a:rPr lang="de-DE" noProof="0" dirty="0" err="1"/>
              <a:t>level</a:t>
            </a:r>
            <a:endParaRPr lang="de-DE" noProof="0" dirty="0"/>
          </a:p>
          <a:p>
            <a:pPr lvl="3"/>
            <a:r>
              <a:rPr lang="de-DE" noProof="0" dirty="0"/>
              <a:t>4. </a:t>
            </a:r>
            <a:r>
              <a:rPr lang="de-DE" noProof="0" dirty="0" err="1"/>
              <a:t>level</a:t>
            </a:r>
            <a:endParaRPr lang="de-DE" noProof="0" dirty="0"/>
          </a:p>
          <a:p>
            <a:pPr lvl="4"/>
            <a:r>
              <a:rPr lang="de-DE" noProof="0" dirty="0"/>
              <a:t>5. </a:t>
            </a:r>
            <a:r>
              <a:rPr lang="de-DE" noProof="0" dirty="0" err="1"/>
              <a:t>level</a:t>
            </a:r>
            <a:endParaRPr lang="de-DE" noProof="0" dirty="0"/>
          </a:p>
          <a:p>
            <a:pPr lvl="5"/>
            <a:r>
              <a:rPr lang="de-DE" noProof="0" dirty="0"/>
              <a:t>6. </a:t>
            </a:r>
            <a:r>
              <a:rPr lang="de-DE" noProof="0" dirty="0" err="1"/>
              <a:t>level</a:t>
            </a:r>
            <a:endParaRPr lang="de-DE" noProof="0" dirty="0"/>
          </a:p>
          <a:p>
            <a:pPr lvl="6"/>
            <a:r>
              <a:rPr lang="de-DE" noProof="0" dirty="0"/>
              <a:t>7. </a:t>
            </a:r>
            <a:r>
              <a:rPr lang="de-DE" noProof="0" dirty="0" err="1"/>
              <a:t>level</a:t>
            </a:r>
            <a:endParaRPr lang="de-DE" noProof="0" dirty="0"/>
          </a:p>
          <a:p>
            <a:pPr lvl="7"/>
            <a:r>
              <a:rPr lang="de-DE" noProof="0" dirty="0"/>
              <a:t>8. </a:t>
            </a:r>
            <a:r>
              <a:rPr lang="de-DE" noProof="0" dirty="0" err="1"/>
              <a:t>level</a:t>
            </a:r>
            <a:endParaRPr lang="de-DE" noProof="0" dirty="0"/>
          </a:p>
          <a:p>
            <a:pPr lvl="8"/>
            <a:r>
              <a:rPr lang="de-DE" noProof="0" dirty="0"/>
              <a:t>9. </a:t>
            </a:r>
            <a:r>
              <a:rPr lang="de-DE" noProof="0" dirty="0" err="1"/>
              <a:t>level</a:t>
            </a:r>
            <a:endParaRPr lang="de-DE" noProof="0" dirty="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F773D7BC-3D34-778B-1861-E207616EF752}"/>
              </a:ext>
            </a:extLst>
          </p:cNvPr>
          <p:cNvPicPr>
            <a:picLocks noGrp="1" noChangeAspect="1"/>
          </p:cNvPicPr>
          <p:nvPr>
            <p:ph type="pic" sz="quarter" idx="12"/>
          </p:nvPr>
        </p:nvPicPr>
        <p:blipFill>
          <a:blip r:embed="rId2"/>
          <a:srcRect/>
          <a:stretch/>
        </p:blipFill>
        <p:spPr>
          <a:xfrm>
            <a:off x="0" y="1"/>
            <a:ext cx="12192000" cy="6857999"/>
          </a:xfrm>
        </p:spPr>
      </p:pic>
      <p:sp>
        <p:nvSpPr>
          <p:cNvPr id="3" name="Titel 2">
            <a:extLst>
              <a:ext uri="{FF2B5EF4-FFF2-40B4-BE49-F238E27FC236}">
                <a16:creationId xmlns:a16="http://schemas.microsoft.com/office/drawing/2014/main" id="{4380B636-EC4E-BA6D-9AEC-E5CD5D2472A2}"/>
              </a:ext>
            </a:extLst>
          </p:cNvPr>
          <p:cNvSpPr>
            <a:spLocks noGrp="1"/>
          </p:cNvSpPr>
          <p:nvPr>
            <p:ph type="ctrTitle"/>
          </p:nvPr>
        </p:nvSpPr>
        <p:spPr/>
        <p:txBody>
          <a:bodyPr>
            <a:normAutofit/>
          </a:bodyPr>
          <a:lstStyle/>
          <a:p>
            <a:r>
              <a:rPr lang="de-DE" dirty="0"/>
              <a:t>INTEGRITY LINE</a:t>
            </a:r>
          </a:p>
        </p:txBody>
      </p:sp>
      <p:sp>
        <p:nvSpPr>
          <p:cNvPr id="2" name="Subtitle 1">
            <a:extLst>
              <a:ext uri="{FF2B5EF4-FFF2-40B4-BE49-F238E27FC236}">
                <a16:creationId xmlns:a16="http://schemas.microsoft.com/office/drawing/2014/main" id="{8D6CC371-AD71-585D-399A-67069EF1452E}"/>
              </a:ext>
            </a:extLst>
          </p:cNvPr>
          <p:cNvSpPr>
            <a:spLocks noGrp="1"/>
          </p:cNvSpPr>
          <p:nvPr>
            <p:ph type="subTitle" idx="1"/>
          </p:nvPr>
        </p:nvSpPr>
        <p:spPr>
          <a:xfrm>
            <a:off x="1092200" y="4761148"/>
            <a:ext cx="4895850" cy="1296752"/>
          </a:xfrm>
        </p:spPr>
        <p:txBody>
          <a:bodyPr/>
          <a:lstStyle/>
          <a:p>
            <a:r>
              <a:rPr lang="en-US" dirty="0"/>
              <a:t>Case Management – Processing a Case Training Deck</a:t>
            </a:r>
          </a:p>
        </p:txBody>
      </p:sp>
    </p:spTree>
    <p:extLst>
      <p:ext uri="{BB962C8B-B14F-4D97-AF65-F5344CB8AC3E}">
        <p14:creationId xmlns:p14="http://schemas.microsoft.com/office/powerpoint/2010/main" val="102652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ACF70B-9B26-288B-ABBE-0B0BAD20C703}"/>
              </a:ext>
            </a:extLst>
          </p:cNvPr>
          <p:cNvSpPr>
            <a:spLocks noGrp="1"/>
          </p:cNvSpPr>
          <p:nvPr>
            <p:ph idx="1"/>
          </p:nvPr>
        </p:nvSpPr>
        <p:spPr/>
        <p:txBody>
          <a:bodyPr>
            <a:normAutofit/>
          </a:bodyPr>
          <a:lstStyle/>
          <a:p>
            <a:r>
              <a:rPr lang="en-US" dirty="0"/>
              <a:t>To open the case, click the Issue ID located in the left of the Dashboard pane.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The Case Manager will receive an email once assigned to case.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A link to the Issue will be included in the email, or you can also log in to view your dashboard. </a:t>
            </a:r>
          </a:p>
        </p:txBody>
      </p:sp>
      <p:sp>
        <p:nvSpPr>
          <p:cNvPr id="4" name="Title 3">
            <a:extLst>
              <a:ext uri="{FF2B5EF4-FFF2-40B4-BE49-F238E27FC236}">
                <a16:creationId xmlns:a16="http://schemas.microsoft.com/office/drawing/2014/main" id="{CDED222A-159C-2F57-C13A-B4835240BAE3}"/>
              </a:ext>
            </a:extLst>
          </p:cNvPr>
          <p:cNvSpPr>
            <a:spLocks noGrp="1"/>
          </p:cNvSpPr>
          <p:nvPr>
            <p:ph type="title"/>
          </p:nvPr>
        </p:nvSpPr>
        <p:spPr/>
        <p:txBody>
          <a:bodyPr/>
          <a:lstStyle/>
          <a:p>
            <a:r>
              <a:rPr lang="en-US" dirty="0"/>
              <a:t>Reviewing a Case</a:t>
            </a:r>
          </a:p>
        </p:txBody>
      </p:sp>
      <p:sp>
        <p:nvSpPr>
          <p:cNvPr id="8" name="Subtitle 7">
            <a:extLst>
              <a:ext uri="{FF2B5EF4-FFF2-40B4-BE49-F238E27FC236}">
                <a16:creationId xmlns:a16="http://schemas.microsoft.com/office/drawing/2014/main" id="{C5752CC2-D578-2C0F-ADAD-5947C5F16927}"/>
              </a:ext>
            </a:extLst>
          </p:cNvPr>
          <p:cNvSpPr>
            <a:spLocks noGrp="1"/>
          </p:cNvSpPr>
          <p:nvPr>
            <p:ph type="subTitle" idx="12"/>
          </p:nvPr>
        </p:nvSpPr>
        <p:spPr/>
        <p:txBody>
          <a:bodyPr/>
          <a:lstStyle/>
          <a:p>
            <a:r>
              <a:rPr lang="en-US" dirty="0"/>
              <a:t>Find and review all information provided by the reporter</a:t>
            </a:r>
          </a:p>
        </p:txBody>
      </p:sp>
      <p:sp>
        <p:nvSpPr>
          <p:cNvPr id="6" name="Slide Number Placeholder 5">
            <a:extLst>
              <a:ext uri="{FF2B5EF4-FFF2-40B4-BE49-F238E27FC236}">
                <a16:creationId xmlns:a16="http://schemas.microsoft.com/office/drawing/2014/main" id="{920733BA-1736-AD05-41B4-2D88BEE6B5DE}"/>
              </a:ext>
            </a:extLst>
          </p:cNvPr>
          <p:cNvSpPr>
            <a:spLocks noGrp="1"/>
          </p:cNvSpPr>
          <p:nvPr>
            <p:ph type="sldNum" sz="quarter" idx="13"/>
          </p:nvPr>
        </p:nvSpPr>
        <p:spPr/>
        <p:txBody>
          <a:bodyPr/>
          <a:lstStyle/>
          <a:p>
            <a:fld id="{44661A95-0089-4306-9485-D330C59FE3ED}" type="slidenum">
              <a:rPr lang="de-DE" smtClean="0"/>
              <a:pPr/>
              <a:t>10</a:t>
            </a:fld>
            <a:endParaRPr lang="de-DE"/>
          </a:p>
        </p:txBody>
      </p:sp>
      <p:pic>
        <p:nvPicPr>
          <p:cNvPr id="5122" name="Picture 2" descr="Picture 1, Picture">
            <a:extLst>
              <a:ext uri="{FF2B5EF4-FFF2-40B4-BE49-F238E27FC236}">
                <a16:creationId xmlns:a16="http://schemas.microsoft.com/office/drawing/2014/main" id="{AC60D12C-6B31-4A2A-27C1-8F8E15BBE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444" y="4148337"/>
            <a:ext cx="10007600" cy="98382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AC58FC38-CA26-E490-4BBD-96C907AD4997}"/>
              </a:ext>
            </a:extLst>
          </p:cNvPr>
          <p:cNvSpPr txBox="1">
            <a:spLocks/>
          </p:cNvSpPr>
          <p:nvPr/>
        </p:nvSpPr>
        <p:spPr bwMode="gray">
          <a:xfrm>
            <a:off x="1091444" y="5338333"/>
            <a:ext cx="10007600" cy="729980"/>
          </a:xfrm>
          <a:prstGeom prst="rect">
            <a:avLst/>
          </a:prstGeom>
        </p:spPr>
        <p:txBody>
          <a:bodyPr vert="horz" lIns="0" tIns="0" rIns="0" bIns="0" rtlCol="0">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baseline="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66700" indent="-266700"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3pPr>
            <a:lvl4pPr marL="542925" indent="-276225"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600"/>
              </a:spcAft>
              <a:buClr>
                <a:schemeClr val="accent1"/>
              </a:buClr>
              <a:buSzPct val="80000"/>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628650" indent="-268288"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8pPr>
            <a:lvl9pPr marL="895350" indent="-266700"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9pPr>
          </a:lstStyle>
          <a:p>
            <a:r>
              <a:rPr lang="en-US" sz="1600" b="1" dirty="0"/>
              <a:t>Note:</a:t>
            </a:r>
            <a:r>
              <a:rPr lang="en-US" sz="1600" dirty="0"/>
              <a:t> The </a:t>
            </a:r>
            <a:r>
              <a:rPr lang="en-US" sz="1600" b="1" dirty="0"/>
              <a:t>Issue ID</a:t>
            </a:r>
            <a:r>
              <a:rPr lang="en-US" sz="1600" dirty="0"/>
              <a:t> for new cases in integrity line will be in the following format </a:t>
            </a:r>
          </a:p>
          <a:p>
            <a:r>
              <a:rPr lang="en-US" sz="1600" dirty="0"/>
              <a:t>“IL</a:t>
            </a:r>
            <a:r>
              <a:rPr lang="en-US" sz="1600" b="1" dirty="0"/>
              <a:t>– </a:t>
            </a:r>
            <a:r>
              <a:rPr lang="en-US" sz="1600" dirty="0"/>
              <a:t>[Calendar </a:t>
            </a:r>
            <a:r>
              <a:rPr lang="en-US" sz="1600" b="1" dirty="0"/>
              <a:t>year</a:t>
            </a:r>
            <a:r>
              <a:rPr lang="en-US" sz="1600" dirty="0"/>
              <a:t> the case was submitted]</a:t>
            </a:r>
            <a:r>
              <a:rPr lang="en-US" sz="1600" b="1" dirty="0"/>
              <a:t>-</a:t>
            </a:r>
            <a:r>
              <a:rPr lang="en-US" sz="1600" dirty="0"/>
              <a:t>[sequentially assigned based on year submitted]” </a:t>
            </a:r>
          </a:p>
        </p:txBody>
      </p:sp>
    </p:spTree>
    <p:extLst>
      <p:ext uri="{BB962C8B-B14F-4D97-AF65-F5344CB8AC3E}">
        <p14:creationId xmlns:p14="http://schemas.microsoft.com/office/powerpoint/2010/main" val="1045561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A171C-B194-D7F1-9645-A74F6C0840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75CEFB-5DED-35E6-A3FC-E9251F8D4D1A}"/>
              </a:ext>
            </a:extLst>
          </p:cNvPr>
          <p:cNvSpPr>
            <a:spLocks noGrp="1"/>
          </p:cNvSpPr>
          <p:nvPr>
            <p:ph idx="1"/>
          </p:nvPr>
        </p:nvSpPr>
        <p:spPr>
          <a:xfrm>
            <a:off x="1092200" y="2362199"/>
            <a:ext cx="4241800" cy="3695701"/>
          </a:xfrm>
        </p:spPr>
        <p:txBody>
          <a:bodyPr>
            <a:normAutofit lnSpcReduction="10000"/>
          </a:bodyPr>
          <a:lstStyle/>
          <a:p>
            <a:pPr lvl="2"/>
            <a:r>
              <a:rPr lang="en-US" dirty="0"/>
              <a:t>Once you click into the case, you will be able to review the information provided by the reporting party, such as Location, Description, and more.   </a:t>
            </a:r>
          </a:p>
          <a:p>
            <a:pPr lvl="2"/>
            <a:endParaRPr lang="en-US" dirty="0"/>
          </a:p>
          <a:p>
            <a:pPr lvl="2"/>
            <a:r>
              <a:rPr lang="en-US" dirty="0"/>
              <a:t>At the end of the report, you can see whether the Reporting Party has provided ‘Contact Information’. If not provided, it will say ‘Anonymous</a:t>
            </a:r>
          </a:p>
        </p:txBody>
      </p:sp>
      <p:sp>
        <p:nvSpPr>
          <p:cNvPr id="5" name="Title 4">
            <a:extLst>
              <a:ext uri="{FF2B5EF4-FFF2-40B4-BE49-F238E27FC236}">
                <a16:creationId xmlns:a16="http://schemas.microsoft.com/office/drawing/2014/main" id="{5FC4EC41-3D67-C4FD-8E41-69A18090C1F3}"/>
              </a:ext>
            </a:extLst>
          </p:cNvPr>
          <p:cNvSpPr>
            <a:spLocks noGrp="1"/>
          </p:cNvSpPr>
          <p:nvPr>
            <p:ph type="title"/>
          </p:nvPr>
        </p:nvSpPr>
        <p:spPr/>
        <p:txBody>
          <a:bodyPr/>
          <a:lstStyle/>
          <a:p>
            <a:r>
              <a:rPr lang="en-US" dirty="0"/>
              <a:t>Reviewing a Case</a:t>
            </a:r>
          </a:p>
        </p:txBody>
      </p:sp>
      <p:sp>
        <p:nvSpPr>
          <p:cNvPr id="6" name="Slide Number Placeholder 5">
            <a:extLst>
              <a:ext uri="{FF2B5EF4-FFF2-40B4-BE49-F238E27FC236}">
                <a16:creationId xmlns:a16="http://schemas.microsoft.com/office/drawing/2014/main" id="{C60DA3AF-9DA2-AB96-33DD-22F4FAE0676C}"/>
              </a:ext>
            </a:extLst>
          </p:cNvPr>
          <p:cNvSpPr>
            <a:spLocks noGrp="1"/>
          </p:cNvSpPr>
          <p:nvPr>
            <p:ph type="sldNum" sz="quarter" idx="15"/>
          </p:nvPr>
        </p:nvSpPr>
        <p:spPr/>
        <p:txBody>
          <a:bodyPr/>
          <a:lstStyle/>
          <a:p>
            <a:fld id="{44661A95-0089-4306-9485-D330C59FE3ED}" type="slidenum">
              <a:rPr lang="de-DE" smtClean="0"/>
              <a:pPr/>
              <a:t>11</a:t>
            </a:fld>
            <a:endParaRPr lang="de-DE" dirty="0"/>
          </a:p>
        </p:txBody>
      </p:sp>
      <p:sp>
        <p:nvSpPr>
          <p:cNvPr id="3" name="TextBox 2">
            <a:extLst>
              <a:ext uri="{FF2B5EF4-FFF2-40B4-BE49-F238E27FC236}">
                <a16:creationId xmlns:a16="http://schemas.microsoft.com/office/drawing/2014/main" id="{5C49386D-F5F3-8C57-0454-3AAE94AF3EA9}"/>
              </a:ext>
            </a:extLst>
          </p:cNvPr>
          <p:cNvSpPr txBox="1"/>
          <p:nvPr/>
        </p:nvSpPr>
        <p:spPr bwMode="gray">
          <a:xfrm>
            <a:off x="4395019" y="1047135"/>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2"/>
              </a:buBlip>
            </a:pPr>
            <a:endParaRPr lang="en-US" sz="2000" dirty="0"/>
          </a:p>
        </p:txBody>
      </p:sp>
      <p:pic>
        <p:nvPicPr>
          <p:cNvPr id="6146" name="Picture 2" descr="A screenshot of a computer&#10;&#10;AI-generated content may be incorrect., Picture">
            <a:extLst>
              <a:ext uri="{FF2B5EF4-FFF2-40B4-BE49-F238E27FC236}">
                <a16:creationId xmlns:a16="http://schemas.microsoft.com/office/drawing/2014/main" id="{E0DF3200-285D-0099-5255-7003CD6A9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736" y="2359845"/>
            <a:ext cx="4691064" cy="369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837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F0C2-4B74-F772-5224-7BF6017D8DD8}"/>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CC6CF11-EEC0-9176-C797-A8795FA8FD77}"/>
              </a:ext>
            </a:extLst>
          </p:cNvPr>
          <p:cNvSpPr>
            <a:spLocks noGrp="1"/>
          </p:cNvSpPr>
          <p:nvPr>
            <p:ph type="body" idx="1"/>
          </p:nvPr>
        </p:nvSpPr>
        <p:spPr bwMode="gray">
          <a:xfrm>
            <a:off x="1092200" y="1412875"/>
            <a:ext cx="5111750" cy="4356385"/>
          </a:xfrm>
        </p:spPr>
        <p:txBody>
          <a:bodyPr/>
          <a:lstStyle/>
          <a:p>
            <a:r>
              <a:rPr lang="en-US" dirty="0">
                <a:latin typeface="Barlow ExtraBold"/>
              </a:rPr>
              <a:t>Editing Case Details</a:t>
            </a:r>
          </a:p>
        </p:txBody>
      </p:sp>
      <p:sp>
        <p:nvSpPr>
          <p:cNvPr id="8" name="Textplatzhalter 7">
            <a:extLst>
              <a:ext uri="{FF2B5EF4-FFF2-40B4-BE49-F238E27FC236}">
                <a16:creationId xmlns:a16="http://schemas.microsoft.com/office/drawing/2014/main" id="{BA2E7FEC-7F4C-380E-70EB-F80798A64ADD}"/>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31D2028B-515C-BEBD-A075-92513DE33B1D}"/>
              </a:ext>
            </a:extLst>
          </p:cNvPr>
          <p:cNvSpPr>
            <a:spLocks noGrp="1"/>
          </p:cNvSpPr>
          <p:nvPr>
            <p:ph type="title"/>
          </p:nvPr>
        </p:nvSpPr>
        <p:spPr/>
        <p:txBody>
          <a:bodyPr/>
          <a:lstStyle/>
          <a:p>
            <a:r>
              <a:rPr lang="de-DE" dirty="0"/>
              <a:t>03</a:t>
            </a:r>
          </a:p>
        </p:txBody>
      </p:sp>
    </p:spTree>
    <p:extLst>
      <p:ext uri="{BB962C8B-B14F-4D97-AF65-F5344CB8AC3E}">
        <p14:creationId xmlns:p14="http://schemas.microsoft.com/office/powerpoint/2010/main" val="415960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24238-77FC-455D-3A0B-A2A33C0066C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43753E-FE61-0B48-8A04-D05244E375AE}"/>
              </a:ext>
            </a:extLst>
          </p:cNvPr>
          <p:cNvSpPr>
            <a:spLocks noGrp="1"/>
          </p:cNvSpPr>
          <p:nvPr>
            <p:ph idx="1"/>
          </p:nvPr>
        </p:nvSpPr>
        <p:spPr>
          <a:xfrm>
            <a:off x="1092200" y="3576453"/>
            <a:ext cx="10007600" cy="2481447"/>
          </a:xfrm>
        </p:spPr>
        <p:txBody>
          <a:bodyPr>
            <a:normAutofit/>
          </a:bodyPr>
          <a:lstStyle/>
          <a:p>
            <a:r>
              <a:rPr lang="en-US" dirty="0">
                <a:latin typeface="+mn-lt"/>
              </a:rPr>
              <a:t>At the top of the report is where you can edit the case details. Click on the pencil icon next to the desired feature to edit it. You can select the relevant option from the list of available options configured on your system.</a:t>
            </a:r>
          </a:p>
        </p:txBody>
      </p:sp>
      <p:sp>
        <p:nvSpPr>
          <p:cNvPr id="4" name="Title 3">
            <a:extLst>
              <a:ext uri="{FF2B5EF4-FFF2-40B4-BE49-F238E27FC236}">
                <a16:creationId xmlns:a16="http://schemas.microsoft.com/office/drawing/2014/main" id="{B21B5EFB-2EE2-7FE5-586E-40D0E3020A0B}"/>
              </a:ext>
            </a:extLst>
          </p:cNvPr>
          <p:cNvSpPr>
            <a:spLocks noGrp="1"/>
          </p:cNvSpPr>
          <p:nvPr>
            <p:ph type="title"/>
          </p:nvPr>
        </p:nvSpPr>
        <p:spPr/>
        <p:txBody>
          <a:bodyPr/>
          <a:lstStyle/>
          <a:p>
            <a:r>
              <a:rPr lang="en-US" dirty="0"/>
              <a:t>Editing Case Details</a:t>
            </a:r>
          </a:p>
        </p:txBody>
      </p:sp>
      <p:sp>
        <p:nvSpPr>
          <p:cNvPr id="5" name="Subtitle 4">
            <a:extLst>
              <a:ext uri="{FF2B5EF4-FFF2-40B4-BE49-F238E27FC236}">
                <a16:creationId xmlns:a16="http://schemas.microsoft.com/office/drawing/2014/main" id="{933042CB-6B98-B5F2-0702-776A041B7620}"/>
              </a:ext>
            </a:extLst>
          </p:cNvPr>
          <p:cNvSpPr>
            <a:spLocks noGrp="1"/>
          </p:cNvSpPr>
          <p:nvPr>
            <p:ph type="subTitle" idx="12"/>
          </p:nvPr>
        </p:nvSpPr>
        <p:spPr/>
        <p:txBody>
          <a:bodyPr/>
          <a:lstStyle/>
          <a:p>
            <a:r>
              <a:rPr lang="en-US" dirty="0"/>
              <a:t>Update and add key case investigation details</a:t>
            </a:r>
          </a:p>
        </p:txBody>
      </p:sp>
      <p:sp>
        <p:nvSpPr>
          <p:cNvPr id="6" name="Slide Number Placeholder 5">
            <a:extLst>
              <a:ext uri="{FF2B5EF4-FFF2-40B4-BE49-F238E27FC236}">
                <a16:creationId xmlns:a16="http://schemas.microsoft.com/office/drawing/2014/main" id="{4F0759F1-FA53-10F9-1236-8F141D5BAD8E}"/>
              </a:ext>
            </a:extLst>
          </p:cNvPr>
          <p:cNvSpPr>
            <a:spLocks noGrp="1"/>
          </p:cNvSpPr>
          <p:nvPr>
            <p:ph type="sldNum" sz="quarter" idx="13"/>
          </p:nvPr>
        </p:nvSpPr>
        <p:spPr/>
        <p:txBody>
          <a:bodyPr/>
          <a:lstStyle/>
          <a:p>
            <a:fld id="{44661A95-0089-4306-9485-D330C59FE3ED}" type="slidenum">
              <a:rPr lang="de-DE" smtClean="0"/>
              <a:pPr/>
              <a:t>13</a:t>
            </a:fld>
            <a:endParaRPr lang="de-DE"/>
          </a:p>
        </p:txBody>
      </p:sp>
      <p:pic>
        <p:nvPicPr>
          <p:cNvPr id="7170" name="Picture 2" descr="Picture 1, Picture">
            <a:extLst>
              <a:ext uri="{FF2B5EF4-FFF2-40B4-BE49-F238E27FC236}">
                <a16:creationId xmlns:a16="http://schemas.microsoft.com/office/drawing/2014/main" id="{248AE370-8CA2-CF9C-4153-E33D40BD5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444" y="2285999"/>
            <a:ext cx="10007600" cy="9955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4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1106D3-2728-0FB5-DAB4-D618C860E416}"/>
              </a:ext>
            </a:extLst>
          </p:cNvPr>
          <p:cNvSpPr>
            <a:spLocks noGrp="1"/>
          </p:cNvSpPr>
          <p:nvPr>
            <p:ph idx="1"/>
          </p:nvPr>
        </p:nvSpPr>
        <p:spPr/>
        <p:txBody>
          <a:bodyPr>
            <a:normAutofit fontScale="85000" lnSpcReduction="20000"/>
          </a:bodyPr>
          <a:lstStyle/>
          <a:p>
            <a:pPr marL="266700" lvl="2" indent="-266700">
              <a:spcAft>
                <a:spcPts val="600"/>
              </a:spcAft>
              <a:buClr>
                <a:srgbClr val="E90055"/>
              </a:buClr>
              <a:buBlip>
                <a:blip r:embed="rId2"/>
              </a:buBlip>
              <a:defRPr/>
            </a:pPr>
            <a:r>
              <a:rPr lang="en-US" b="1" dirty="0"/>
              <a:t>Case Manager: </a:t>
            </a:r>
            <a:r>
              <a:rPr lang="en-US" dirty="0"/>
              <a:t>This should be assigned to the lead Investigator; an email notification will be sent to that user regarding the new case assignment. </a:t>
            </a:r>
          </a:p>
          <a:p>
            <a:pPr marL="266700" lvl="2" indent="-266700">
              <a:spcAft>
                <a:spcPts val="600"/>
              </a:spcAft>
              <a:buClr>
                <a:srgbClr val="E90055"/>
              </a:buClr>
              <a:buBlip>
                <a:blip r:embed="rId2"/>
              </a:buBlip>
              <a:defRPr/>
            </a:pPr>
            <a:r>
              <a:rPr lang="en-US" b="1" dirty="0"/>
              <a:t>Classifications:</a:t>
            </a:r>
            <a:r>
              <a:rPr lang="en-US" dirty="0"/>
              <a:t> You can select the main Issue type category for the case. </a:t>
            </a:r>
          </a:p>
          <a:p>
            <a:pPr marL="266700" lvl="2" indent="-266700">
              <a:spcAft>
                <a:spcPts val="600"/>
              </a:spcAft>
              <a:buClr>
                <a:srgbClr val="E90055"/>
              </a:buClr>
              <a:buBlip>
                <a:blip r:embed="rId2"/>
              </a:buBlip>
              <a:defRPr/>
            </a:pPr>
            <a:r>
              <a:rPr lang="en-US" b="1" dirty="0"/>
              <a:t>Folders:</a:t>
            </a:r>
            <a:r>
              <a:rPr lang="en-US" dirty="0"/>
              <a:t> You can select the relevant folder for the case. </a:t>
            </a:r>
          </a:p>
          <a:p>
            <a:pPr marL="266700" lvl="2" indent="-266700">
              <a:spcAft>
                <a:spcPts val="600"/>
              </a:spcAft>
              <a:buClr>
                <a:srgbClr val="E90055"/>
              </a:buClr>
              <a:buBlip>
                <a:blip r:embed="rId2"/>
              </a:buBlip>
              <a:defRPr/>
            </a:pPr>
            <a:r>
              <a:rPr lang="en-US" b="1" dirty="0"/>
              <a:t>Linked Cases: </a:t>
            </a:r>
            <a:r>
              <a:rPr lang="en-US" dirty="0"/>
              <a:t>Related cases can be linked to one another to allow the Case managers to manage these issues together or to be aware that there are multiple reports. You can use the ‘+’ icon to link any relevant cases. </a:t>
            </a:r>
          </a:p>
        </p:txBody>
      </p:sp>
      <p:sp>
        <p:nvSpPr>
          <p:cNvPr id="5" name="Title 4">
            <a:extLst>
              <a:ext uri="{FF2B5EF4-FFF2-40B4-BE49-F238E27FC236}">
                <a16:creationId xmlns:a16="http://schemas.microsoft.com/office/drawing/2014/main" id="{62DA1F79-6747-2DA1-BFFD-3ECA3859D7E7}"/>
              </a:ext>
            </a:extLst>
          </p:cNvPr>
          <p:cNvSpPr>
            <a:spLocks noGrp="1"/>
          </p:cNvSpPr>
          <p:nvPr>
            <p:ph type="title"/>
          </p:nvPr>
        </p:nvSpPr>
        <p:spPr/>
        <p:txBody>
          <a:bodyPr/>
          <a:lstStyle/>
          <a:p>
            <a:r>
              <a:rPr lang="en-US" dirty="0"/>
              <a:t>Editing Case Details</a:t>
            </a:r>
          </a:p>
        </p:txBody>
      </p:sp>
      <p:sp>
        <p:nvSpPr>
          <p:cNvPr id="6" name="Slide Number Placeholder 5">
            <a:extLst>
              <a:ext uri="{FF2B5EF4-FFF2-40B4-BE49-F238E27FC236}">
                <a16:creationId xmlns:a16="http://schemas.microsoft.com/office/drawing/2014/main" id="{B6B89FA8-D37A-E877-DA87-5D094A3295F0}"/>
              </a:ext>
            </a:extLst>
          </p:cNvPr>
          <p:cNvSpPr>
            <a:spLocks noGrp="1"/>
          </p:cNvSpPr>
          <p:nvPr>
            <p:ph type="sldNum" sz="quarter" idx="15"/>
          </p:nvPr>
        </p:nvSpPr>
        <p:spPr/>
        <p:txBody>
          <a:bodyPr/>
          <a:lstStyle/>
          <a:p>
            <a:fld id="{44661A95-0089-4306-9485-D330C59FE3ED}" type="slidenum">
              <a:rPr lang="de-DE" smtClean="0"/>
              <a:pPr/>
              <a:t>14</a:t>
            </a:fld>
            <a:endParaRPr lang="de-DE" dirty="0"/>
          </a:p>
        </p:txBody>
      </p:sp>
      <p:pic>
        <p:nvPicPr>
          <p:cNvPr id="11268" name="Picture 4" descr="A screenshot of a computer&#10;&#10;AI-generated content may be incorrect., Picture">
            <a:extLst>
              <a:ext uri="{FF2B5EF4-FFF2-40B4-BE49-F238E27FC236}">
                <a16:creationId xmlns:a16="http://schemas.microsoft.com/office/drawing/2014/main" id="{C592D517-44A2-2063-CD07-AC7B0D866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771" y="2312988"/>
            <a:ext cx="3063845" cy="279241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 screenshot of a computer&#10;&#10;AI-generated content may be incorrect., Picture">
            <a:extLst>
              <a:ext uri="{FF2B5EF4-FFF2-40B4-BE49-F238E27FC236}">
                <a16:creationId xmlns:a16="http://schemas.microsoft.com/office/drawing/2014/main" id="{4A65E4BF-0796-8E42-FC29-90A30E4E5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352800"/>
            <a:ext cx="2946400" cy="261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10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C101E4-A36F-7D00-B2C3-48D53808ACDF}"/>
              </a:ext>
            </a:extLst>
          </p:cNvPr>
          <p:cNvSpPr>
            <a:spLocks noGrp="1"/>
          </p:cNvSpPr>
          <p:nvPr>
            <p:ph type="body" sz="quarter" idx="15"/>
          </p:nvPr>
        </p:nvSpPr>
        <p:spPr>
          <a:xfrm>
            <a:off x="1092199" y="4648200"/>
            <a:ext cx="10007601" cy="1409700"/>
          </a:xfrm>
        </p:spPr>
        <p:txBody>
          <a:bodyPr>
            <a:normAutofit fontScale="925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On the right-hand panel, you will also see additional information pertaining to the case, i.e. the reporting method, creation date, and more.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There is also an in-app machine translation feature, which you can use to translate the case, secure inbox content, etc. into any required language. </a:t>
            </a:r>
          </a:p>
          <a:p>
            <a:endParaRPr lang="en-US" dirty="0"/>
          </a:p>
        </p:txBody>
      </p:sp>
      <p:sp>
        <p:nvSpPr>
          <p:cNvPr id="6" name="Title 5">
            <a:extLst>
              <a:ext uri="{FF2B5EF4-FFF2-40B4-BE49-F238E27FC236}">
                <a16:creationId xmlns:a16="http://schemas.microsoft.com/office/drawing/2014/main" id="{CD8CE02A-4948-AD82-8A9F-3006330FF24D}"/>
              </a:ext>
            </a:extLst>
          </p:cNvPr>
          <p:cNvSpPr>
            <a:spLocks noGrp="1"/>
          </p:cNvSpPr>
          <p:nvPr>
            <p:ph type="title"/>
          </p:nvPr>
        </p:nvSpPr>
        <p:spPr/>
        <p:txBody>
          <a:bodyPr/>
          <a:lstStyle/>
          <a:p>
            <a:r>
              <a:rPr lang="en-US" dirty="0"/>
              <a:t>Editing Case Details</a:t>
            </a:r>
          </a:p>
        </p:txBody>
      </p:sp>
      <p:sp>
        <p:nvSpPr>
          <p:cNvPr id="7" name="Slide Number Placeholder 6">
            <a:extLst>
              <a:ext uri="{FF2B5EF4-FFF2-40B4-BE49-F238E27FC236}">
                <a16:creationId xmlns:a16="http://schemas.microsoft.com/office/drawing/2014/main" id="{7256D887-4A44-C78D-64FF-F515792A9B1B}"/>
              </a:ext>
            </a:extLst>
          </p:cNvPr>
          <p:cNvSpPr>
            <a:spLocks noGrp="1"/>
          </p:cNvSpPr>
          <p:nvPr>
            <p:ph type="sldNum" sz="quarter" idx="17"/>
          </p:nvPr>
        </p:nvSpPr>
        <p:spPr/>
        <p:txBody>
          <a:bodyPr/>
          <a:lstStyle/>
          <a:p>
            <a:fld id="{44661A95-0089-4306-9485-D330C59FE3ED}" type="slidenum">
              <a:rPr lang="de-DE" smtClean="0"/>
              <a:pPr/>
              <a:t>15</a:t>
            </a:fld>
            <a:endParaRPr lang="de-DE" dirty="0"/>
          </a:p>
        </p:txBody>
      </p:sp>
      <p:pic>
        <p:nvPicPr>
          <p:cNvPr id="12294" name="Picture 6" descr="A screenshot of a computer&#10;&#10;AI-generated content may be incorrect., Picture">
            <a:extLst>
              <a:ext uri="{FF2B5EF4-FFF2-40B4-BE49-F238E27FC236}">
                <a16:creationId xmlns:a16="http://schemas.microsoft.com/office/drawing/2014/main" id="{9EDCCE22-784B-1646-11E6-C0FEC1D3DCDD}"/>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688" r="-688" b="21610"/>
          <a:stretch>
            <a:fillRect/>
          </a:stretch>
        </p:blipFill>
        <p:spPr bwMode="auto">
          <a:xfrm>
            <a:off x="1092200" y="1628774"/>
            <a:ext cx="4823780" cy="265996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A screenshot of a computer&#10;&#10;AI-generated content may be incorrect., Picture">
            <a:extLst>
              <a:ext uri="{FF2B5EF4-FFF2-40B4-BE49-F238E27FC236}">
                <a16:creationId xmlns:a16="http://schemas.microsoft.com/office/drawing/2014/main" id="{51B9B70A-92DE-1995-16C6-34FA55F651A7}"/>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984" r="984"/>
          <a:stretch>
            <a:fillRect/>
          </a:stretch>
        </p:blipFill>
        <p:spPr bwMode="auto">
          <a:xfrm>
            <a:off x="6276975" y="1628775"/>
            <a:ext cx="4822825"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91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27BB6E2-00B7-E1F2-2FD1-6F8F3A36F067}"/>
              </a:ext>
            </a:extLst>
          </p:cNvPr>
          <p:cNvSpPr>
            <a:spLocks noGrp="1"/>
          </p:cNvSpPr>
          <p:nvPr>
            <p:ph idx="1"/>
          </p:nvPr>
        </p:nvSpPr>
        <p:spPr>
          <a:xfrm>
            <a:off x="5411924" y="2285999"/>
            <a:ext cx="5687876" cy="3771901"/>
          </a:xfrm>
        </p:spPr>
        <p:txBody>
          <a:bodyPr>
            <a:normAutofit fontScale="850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You can assign cases to different folders </a:t>
            </a:r>
          </a:p>
          <a:p>
            <a:pPr marL="538163" lvl="3" indent="-266700">
              <a:spcAft>
                <a:spcPts val="600"/>
              </a:spcAft>
              <a:buClr>
                <a:srgbClr val="E90055"/>
              </a:buClr>
              <a:buBlip>
                <a:blip r:embed="rId3"/>
              </a:buBlip>
              <a:defRPr/>
            </a:pPr>
            <a:r>
              <a:rPr lang="en-US" dirty="0"/>
              <a:t>Depending on your individual setup, case access permissions may depend on the folder a case has been assigned.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Select all folders the case should be assigned to, from the list of available folders. </a:t>
            </a:r>
          </a:p>
          <a:p>
            <a:pPr marL="538163" lvl="3" indent="-266700">
              <a:spcAft>
                <a:spcPts val="600"/>
              </a:spcAft>
              <a:buClr>
                <a:srgbClr val="E90055"/>
              </a:buClr>
              <a:buBlip>
                <a:blip r:embed="rId3"/>
              </a:buBlip>
              <a:defRPr/>
            </a:pPr>
            <a:r>
              <a:rPr lang="en-US" dirty="0"/>
              <a:t>The bold headlines reflect folder groups. A case can only be assigned to one or multiple folders of the same group.  </a:t>
            </a:r>
          </a:p>
          <a:p>
            <a:pPr marL="538163" lvl="3" indent="-266700">
              <a:spcAft>
                <a:spcPts val="600"/>
              </a:spcAft>
              <a:buClr>
                <a:srgbClr val="E90055"/>
              </a:buClr>
              <a:buBlip>
                <a:blip r:embed="rId3"/>
              </a:buBlip>
              <a:defRPr/>
            </a:pPr>
            <a:r>
              <a:rPr lang="en-US" dirty="0"/>
              <a:t>Additionally, you can only move cases into another folder group, if you have permission to access at least one folder of that type or have a specific permission to overrule that restriction. </a:t>
            </a:r>
          </a:p>
          <a:p>
            <a:endParaRPr lang="en-US" dirty="0"/>
          </a:p>
        </p:txBody>
      </p:sp>
      <p:sp>
        <p:nvSpPr>
          <p:cNvPr id="7" name="Title 6">
            <a:extLst>
              <a:ext uri="{FF2B5EF4-FFF2-40B4-BE49-F238E27FC236}">
                <a16:creationId xmlns:a16="http://schemas.microsoft.com/office/drawing/2014/main" id="{CCC2EB3F-0877-7A41-F5E8-2858E4B1C3F0}"/>
              </a:ext>
            </a:extLst>
          </p:cNvPr>
          <p:cNvSpPr>
            <a:spLocks noGrp="1"/>
          </p:cNvSpPr>
          <p:nvPr>
            <p:ph type="title"/>
          </p:nvPr>
        </p:nvSpPr>
        <p:spPr/>
        <p:txBody>
          <a:bodyPr/>
          <a:lstStyle/>
          <a:p>
            <a:r>
              <a:rPr lang="en-US" dirty="0"/>
              <a:t>Editing Case Details - Folders</a:t>
            </a:r>
          </a:p>
        </p:txBody>
      </p:sp>
      <p:sp>
        <p:nvSpPr>
          <p:cNvPr id="6" name="Slide Number Placeholder 5">
            <a:extLst>
              <a:ext uri="{FF2B5EF4-FFF2-40B4-BE49-F238E27FC236}">
                <a16:creationId xmlns:a16="http://schemas.microsoft.com/office/drawing/2014/main" id="{17F127AB-0EF7-3C63-E8A4-1B0B45CDE8A1}"/>
              </a:ext>
            </a:extLst>
          </p:cNvPr>
          <p:cNvSpPr>
            <a:spLocks noGrp="1"/>
          </p:cNvSpPr>
          <p:nvPr>
            <p:ph type="sldNum" sz="quarter" idx="15"/>
          </p:nvPr>
        </p:nvSpPr>
        <p:spPr/>
        <p:txBody>
          <a:bodyPr/>
          <a:lstStyle/>
          <a:p>
            <a:fld id="{44661A95-0089-4306-9485-D330C59FE3ED}" type="slidenum">
              <a:rPr lang="de-DE" smtClean="0"/>
              <a:pPr/>
              <a:t>16</a:t>
            </a:fld>
            <a:endParaRPr lang="de-DE" dirty="0"/>
          </a:p>
        </p:txBody>
      </p:sp>
      <p:pic>
        <p:nvPicPr>
          <p:cNvPr id="13316" name="Picture 4" descr="A close-up of a logo&#10;&#10;AI-generated content may be incorrect., Picture">
            <a:extLst>
              <a:ext uri="{FF2B5EF4-FFF2-40B4-BE49-F238E27FC236}">
                <a16:creationId xmlns:a16="http://schemas.microsoft.com/office/drawing/2014/main" id="{7F0E1523-8D93-D658-DC56-D21EDC0A7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199" y="2270417"/>
            <a:ext cx="3860341" cy="79416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A screenshot of a computer screen&#10;&#10;AI-generated content may be incorrect., Picture">
            <a:extLst>
              <a:ext uri="{FF2B5EF4-FFF2-40B4-BE49-F238E27FC236}">
                <a16:creationId xmlns:a16="http://schemas.microsoft.com/office/drawing/2014/main" id="{53A36F23-14CA-1772-2C00-29D6ECB35F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3200400"/>
            <a:ext cx="3860341"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869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D012B-13CA-6BEB-5C21-FE1DD2E155B5}"/>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086DABC-3AC9-FA67-0444-93B9D0369ED4}"/>
              </a:ext>
            </a:extLst>
          </p:cNvPr>
          <p:cNvSpPr>
            <a:spLocks noGrp="1"/>
          </p:cNvSpPr>
          <p:nvPr>
            <p:ph type="body" idx="1"/>
          </p:nvPr>
        </p:nvSpPr>
        <p:spPr bwMode="gray">
          <a:xfrm>
            <a:off x="1092200" y="1412875"/>
            <a:ext cx="5111750" cy="4356385"/>
          </a:xfrm>
        </p:spPr>
        <p:txBody>
          <a:bodyPr/>
          <a:lstStyle/>
          <a:p>
            <a:r>
              <a:rPr lang="de-DE" dirty="0"/>
              <a:t>Managing a Case</a:t>
            </a:r>
          </a:p>
        </p:txBody>
      </p:sp>
      <p:sp>
        <p:nvSpPr>
          <p:cNvPr id="8" name="Textplatzhalter 7">
            <a:extLst>
              <a:ext uri="{FF2B5EF4-FFF2-40B4-BE49-F238E27FC236}">
                <a16:creationId xmlns:a16="http://schemas.microsoft.com/office/drawing/2014/main" id="{21CE5C06-4B5F-BFDF-DC47-FD4EDC91C3AD}"/>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9" name="Titel 18">
            <a:extLst>
              <a:ext uri="{FF2B5EF4-FFF2-40B4-BE49-F238E27FC236}">
                <a16:creationId xmlns:a16="http://schemas.microsoft.com/office/drawing/2014/main" id="{276A46BF-53FA-A69B-8557-9FCBEB7F7DDF}"/>
              </a:ext>
            </a:extLst>
          </p:cNvPr>
          <p:cNvSpPr>
            <a:spLocks noGrp="1"/>
          </p:cNvSpPr>
          <p:nvPr>
            <p:ph type="title"/>
          </p:nvPr>
        </p:nvSpPr>
        <p:spPr/>
        <p:txBody>
          <a:bodyPr/>
          <a:lstStyle/>
          <a:p>
            <a:r>
              <a:rPr lang="de-DE" dirty="0"/>
              <a:t>04</a:t>
            </a:r>
          </a:p>
        </p:txBody>
      </p:sp>
    </p:spTree>
    <p:extLst>
      <p:ext uri="{BB962C8B-B14F-4D97-AF65-F5344CB8AC3E}">
        <p14:creationId xmlns:p14="http://schemas.microsoft.com/office/powerpoint/2010/main" val="401809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69F9356-902E-1AB6-EB08-BA53835A0496}"/>
              </a:ext>
            </a:extLst>
          </p:cNvPr>
          <p:cNvSpPr>
            <a:spLocks noGrp="1"/>
          </p:cNvSpPr>
          <p:nvPr>
            <p:ph idx="1"/>
          </p:nvPr>
        </p:nvSpPr>
        <p:spPr>
          <a:xfrm>
            <a:off x="1092200" y="2312876"/>
            <a:ext cx="5003800" cy="3745024"/>
          </a:xfrm>
        </p:spPr>
        <p:txBody>
          <a:bodyPr>
            <a:normAutofit fontScale="925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To communicate with the Reporting Party, click on </a:t>
            </a:r>
            <a:r>
              <a:rPr lang="en-US" b="1" dirty="0"/>
              <a:t>‘Secure Inbox’</a:t>
            </a:r>
            <a:r>
              <a:rPr lang="en-US" dirty="0"/>
              <a:t> tab to send a message, and any other relevant supporting documents.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If the reporter has provided contact information, they will receive email notifications. If not, it will be up to them to continue checking in on their case. You can keep track of whether the message has been seen by the reporter using the ‘Unread/Read’ tags. </a:t>
            </a:r>
          </a:p>
          <a:p>
            <a:pPr lvl="3" indent="-266700">
              <a:buClr>
                <a:srgbClr val="E90055"/>
              </a:buClr>
              <a:defRPr/>
            </a:pPr>
            <a:r>
              <a:rPr lang="en-US" dirty="0"/>
              <a:t>Note: Messages can’t be deleted once sent to the reporter. </a:t>
            </a:r>
          </a:p>
        </p:txBody>
      </p:sp>
      <p:sp>
        <p:nvSpPr>
          <p:cNvPr id="5" name="Title 4">
            <a:extLst>
              <a:ext uri="{FF2B5EF4-FFF2-40B4-BE49-F238E27FC236}">
                <a16:creationId xmlns:a16="http://schemas.microsoft.com/office/drawing/2014/main" id="{949A8FE5-DB36-03C8-778A-7774605D0E63}"/>
              </a:ext>
            </a:extLst>
          </p:cNvPr>
          <p:cNvSpPr>
            <a:spLocks noGrp="1"/>
          </p:cNvSpPr>
          <p:nvPr>
            <p:ph type="title"/>
          </p:nvPr>
        </p:nvSpPr>
        <p:spPr/>
        <p:txBody>
          <a:bodyPr/>
          <a:lstStyle/>
          <a:p>
            <a:r>
              <a:rPr lang="en-US" dirty="0"/>
              <a:t>Managing a Case</a:t>
            </a:r>
          </a:p>
        </p:txBody>
      </p:sp>
      <p:sp>
        <p:nvSpPr>
          <p:cNvPr id="8" name="Subtitle 7">
            <a:extLst>
              <a:ext uri="{FF2B5EF4-FFF2-40B4-BE49-F238E27FC236}">
                <a16:creationId xmlns:a16="http://schemas.microsoft.com/office/drawing/2014/main" id="{D56C1361-EC66-9468-4CB0-03ABEB9F7896}"/>
              </a:ext>
            </a:extLst>
          </p:cNvPr>
          <p:cNvSpPr>
            <a:spLocks noGrp="1"/>
          </p:cNvSpPr>
          <p:nvPr>
            <p:ph type="subTitle" idx="12"/>
          </p:nvPr>
        </p:nvSpPr>
        <p:spPr/>
        <p:txBody>
          <a:bodyPr/>
          <a:lstStyle/>
          <a:p>
            <a:r>
              <a:rPr lang="en-US" dirty="0"/>
              <a:t>Secure Inbox – Reporter Communication</a:t>
            </a:r>
          </a:p>
        </p:txBody>
      </p:sp>
      <p:sp>
        <p:nvSpPr>
          <p:cNvPr id="6" name="Slide Number Placeholder 5">
            <a:extLst>
              <a:ext uri="{FF2B5EF4-FFF2-40B4-BE49-F238E27FC236}">
                <a16:creationId xmlns:a16="http://schemas.microsoft.com/office/drawing/2014/main" id="{B88E9173-4FC7-EC10-9692-79A134ED5C2E}"/>
              </a:ext>
            </a:extLst>
          </p:cNvPr>
          <p:cNvSpPr>
            <a:spLocks noGrp="1"/>
          </p:cNvSpPr>
          <p:nvPr>
            <p:ph type="sldNum" sz="quarter" idx="13"/>
          </p:nvPr>
        </p:nvSpPr>
        <p:spPr/>
        <p:txBody>
          <a:bodyPr/>
          <a:lstStyle/>
          <a:p>
            <a:fld id="{44661A95-0089-4306-9485-D330C59FE3ED}" type="slidenum">
              <a:rPr lang="de-DE" smtClean="0"/>
              <a:pPr/>
              <a:t>18</a:t>
            </a:fld>
            <a:endParaRPr lang="de-DE" dirty="0"/>
          </a:p>
        </p:txBody>
      </p:sp>
      <p:pic>
        <p:nvPicPr>
          <p:cNvPr id="14338" name="Picture 2" descr="A screenshot of a computer&#10;&#10;AI-generated content may be incorrect., Picture">
            <a:extLst>
              <a:ext uri="{FF2B5EF4-FFF2-40B4-BE49-F238E27FC236}">
                <a16:creationId xmlns:a16="http://schemas.microsoft.com/office/drawing/2014/main" id="{F6792C4F-CEF8-305B-F404-B6400D41D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12876"/>
            <a:ext cx="4699000" cy="23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6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E5C24E-853B-B4A6-BD1C-FD34FFBB3E3A}"/>
              </a:ext>
            </a:extLst>
          </p:cNvPr>
          <p:cNvSpPr>
            <a:spLocks noGrp="1"/>
          </p:cNvSpPr>
          <p:nvPr>
            <p:ph sz="half" idx="1"/>
          </p:nvPr>
        </p:nvSpPr>
        <p:spPr/>
        <p:txBody>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If ’Messages templates’ have been configured, you can also send these to the reporter.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You can still edit the message template as needed.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You are also able to translate the message using the in-app machine translations. </a:t>
            </a:r>
          </a:p>
        </p:txBody>
      </p:sp>
      <p:sp>
        <p:nvSpPr>
          <p:cNvPr id="10" name="Title 9">
            <a:extLst>
              <a:ext uri="{FF2B5EF4-FFF2-40B4-BE49-F238E27FC236}">
                <a16:creationId xmlns:a16="http://schemas.microsoft.com/office/drawing/2014/main" id="{BAFF7232-5BD8-5D22-BAFB-13DA8555BADA}"/>
              </a:ext>
            </a:extLst>
          </p:cNvPr>
          <p:cNvSpPr>
            <a:spLocks noGrp="1"/>
          </p:cNvSpPr>
          <p:nvPr>
            <p:ph type="title"/>
          </p:nvPr>
        </p:nvSpPr>
        <p:spPr/>
        <p:txBody>
          <a:bodyPr/>
          <a:lstStyle/>
          <a:p>
            <a:r>
              <a:rPr lang="en-US" dirty="0"/>
              <a:t>Managing a Case</a:t>
            </a:r>
          </a:p>
        </p:txBody>
      </p:sp>
      <p:sp>
        <p:nvSpPr>
          <p:cNvPr id="13" name="Subtitle 12">
            <a:extLst>
              <a:ext uri="{FF2B5EF4-FFF2-40B4-BE49-F238E27FC236}">
                <a16:creationId xmlns:a16="http://schemas.microsoft.com/office/drawing/2014/main" id="{1ABD991A-6826-45C7-69EB-7E872371FC81}"/>
              </a:ext>
            </a:extLst>
          </p:cNvPr>
          <p:cNvSpPr>
            <a:spLocks noGrp="1"/>
          </p:cNvSpPr>
          <p:nvPr>
            <p:ph type="subTitle" idx="12"/>
          </p:nvPr>
        </p:nvSpPr>
        <p:spPr/>
        <p:txBody>
          <a:bodyPr/>
          <a:lstStyle/>
          <a:p>
            <a:r>
              <a:rPr lang="en-US" dirty="0"/>
              <a:t>Secure Inbox – Reporter Communication</a:t>
            </a:r>
          </a:p>
        </p:txBody>
      </p:sp>
      <p:sp>
        <p:nvSpPr>
          <p:cNvPr id="6" name="Slide Number Placeholder 5">
            <a:extLst>
              <a:ext uri="{FF2B5EF4-FFF2-40B4-BE49-F238E27FC236}">
                <a16:creationId xmlns:a16="http://schemas.microsoft.com/office/drawing/2014/main" id="{DA116090-27A2-7162-982D-4A65EA5F62CD}"/>
              </a:ext>
            </a:extLst>
          </p:cNvPr>
          <p:cNvSpPr>
            <a:spLocks noGrp="1"/>
          </p:cNvSpPr>
          <p:nvPr>
            <p:ph type="sldNum" sz="quarter" idx="13"/>
          </p:nvPr>
        </p:nvSpPr>
        <p:spPr/>
        <p:txBody>
          <a:bodyPr/>
          <a:lstStyle/>
          <a:p>
            <a:fld id="{44661A95-0089-4306-9485-D330C59FE3ED}" type="slidenum">
              <a:rPr lang="de-DE" smtClean="0"/>
              <a:pPr/>
              <a:t>19</a:t>
            </a:fld>
            <a:endParaRPr lang="de-DE"/>
          </a:p>
        </p:txBody>
      </p:sp>
      <p:pic>
        <p:nvPicPr>
          <p:cNvPr id="15362" name="Picture 2" descr="Picture 1642639439, Picture">
            <a:extLst>
              <a:ext uri="{FF2B5EF4-FFF2-40B4-BE49-F238E27FC236}">
                <a16:creationId xmlns:a16="http://schemas.microsoft.com/office/drawing/2014/main" id="{2CBFD811-6BCF-093B-539E-52CE577F5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2312988"/>
            <a:ext cx="3713246" cy="25590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 screenshot of a computer&#10;&#10;AI-generated content may be incorrect., Picture">
            <a:extLst>
              <a:ext uri="{FF2B5EF4-FFF2-40B4-BE49-F238E27FC236}">
                <a16:creationId xmlns:a16="http://schemas.microsoft.com/office/drawing/2014/main" id="{BFC99DF2-3DF1-8649-0A97-EBB43B87D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968" y="3733800"/>
            <a:ext cx="3639832"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9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9BF5A-B182-6CD8-44B9-DB5690AA564B}"/>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BC1353A1-C2FC-EB5B-75AB-32C9813DA86E}"/>
              </a:ext>
            </a:extLst>
          </p:cNvPr>
          <p:cNvSpPr>
            <a:spLocks noGrp="1"/>
          </p:cNvSpPr>
          <p:nvPr>
            <p:ph type="body" sz="quarter" idx="12"/>
          </p:nvPr>
        </p:nvSpPr>
        <p:spPr bwMode="gray">
          <a:xfrm>
            <a:off x="1092200" y="2312988"/>
            <a:ext cx="10007600" cy="3744912"/>
          </a:xfrm>
        </p:spPr>
        <p:txBody>
          <a:bodyPr vert="horz" wrap="square" lIns="0" tIns="0" rIns="0" bIns="0" numCol="1" spcCol="432000" rtlCol="0" anchor="t">
            <a:normAutofit fontScale="92500" lnSpcReduction="20000"/>
          </a:bodyPr>
          <a:lstStyle/>
          <a:p>
            <a:r>
              <a:rPr lang="en-US" dirty="0"/>
              <a:t>Overview &amp; Cases</a:t>
            </a:r>
          </a:p>
          <a:p>
            <a:r>
              <a:rPr lang="en-US" dirty="0"/>
              <a:t>Reviewing a Case</a:t>
            </a:r>
          </a:p>
          <a:p>
            <a:r>
              <a:rPr lang="en-US" dirty="0"/>
              <a:t>Editing Case Details</a:t>
            </a:r>
          </a:p>
          <a:p>
            <a:r>
              <a:rPr lang="en-US" dirty="0"/>
              <a:t>Managing a Case </a:t>
            </a:r>
          </a:p>
          <a:p>
            <a:r>
              <a:rPr lang="en-US" dirty="0"/>
              <a:t>Additional Features</a:t>
            </a:r>
          </a:p>
          <a:p>
            <a:r>
              <a:rPr lang="en-US" dirty="0"/>
              <a:t>Closing a Case</a:t>
            </a:r>
          </a:p>
          <a:p>
            <a:r>
              <a:rPr lang="en-US" dirty="0"/>
              <a:t>Enterprise </a:t>
            </a:r>
            <a:r>
              <a:rPr lang="en-US" dirty="0" err="1"/>
              <a:t>Featur</a:t>
            </a:r>
            <a:r>
              <a:rPr lang="de-DE" dirty="0"/>
              <a:t>es</a:t>
            </a:r>
          </a:p>
        </p:txBody>
      </p:sp>
      <p:sp>
        <p:nvSpPr>
          <p:cNvPr id="2" name="Titel 1">
            <a:extLst>
              <a:ext uri="{FF2B5EF4-FFF2-40B4-BE49-F238E27FC236}">
                <a16:creationId xmlns:a16="http://schemas.microsoft.com/office/drawing/2014/main" id="{CEF68F43-87D0-449F-0172-BCDE3948E79E}"/>
              </a:ext>
            </a:extLst>
          </p:cNvPr>
          <p:cNvSpPr>
            <a:spLocks noGrp="1"/>
          </p:cNvSpPr>
          <p:nvPr>
            <p:ph type="title"/>
          </p:nvPr>
        </p:nvSpPr>
        <p:spPr bwMode="gray">
          <a:xfrm>
            <a:off x="1092200" y="772324"/>
            <a:ext cx="10007600" cy="604039"/>
          </a:xfrm>
        </p:spPr>
        <p:txBody>
          <a:bodyPr/>
          <a:lstStyle/>
          <a:p>
            <a:r>
              <a:rPr lang="de-DE"/>
              <a:t>Agenda</a:t>
            </a:r>
            <a:endParaRPr lang="de-DE" dirty="0"/>
          </a:p>
        </p:txBody>
      </p:sp>
      <p:sp>
        <p:nvSpPr>
          <p:cNvPr id="10" name="Textplatzhalter 9">
            <a:extLst>
              <a:ext uri="{FF2B5EF4-FFF2-40B4-BE49-F238E27FC236}">
                <a16:creationId xmlns:a16="http://schemas.microsoft.com/office/drawing/2014/main" id="{3CEA68C2-E6E0-0D1D-D75B-0F930D3FBC73}"/>
              </a:ext>
            </a:extLst>
          </p:cNvPr>
          <p:cNvSpPr>
            <a:spLocks noGrp="1"/>
          </p:cNvSpPr>
          <p:nvPr>
            <p:ph type="body" sz="quarter" idx="4294967295"/>
          </p:nvPr>
        </p:nvSpPr>
        <p:spPr bwMode="gray">
          <a:xfrm>
            <a:off x="11663363" y="296863"/>
            <a:ext cx="528637" cy="287337"/>
          </a:xfrm>
        </p:spPr>
        <p:txBody>
          <a:bodyPr>
            <a:normAutofit fontScale="92500" lnSpcReduction="20000"/>
          </a:bodyPr>
          <a:lstStyle/>
          <a:p>
            <a:r>
              <a:rPr lang="de-DE"/>
              <a:t> </a:t>
            </a:r>
            <a:endParaRPr lang="de-DE" dirty="0"/>
          </a:p>
        </p:txBody>
      </p:sp>
      <p:sp>
        <p:nvSpPr>
          <p:cNvPr id="7" name="Slide Number Placeholder 6">
            <a:extLst>
              <a:ext uri="{FF2B5EF4-FFF2-40B4-BE49-F238E27FC236}">
                <a16:creationId xmlns:a16="http://schemas.microsoft.com/office/drawing/2014/main" id="{574D44AF-B9C0-D260-CA7A-76D5B29D9C8D}"/>
              </a:ext>
            </a:extLst>
          </p:cNvPr>
          <p:cNvSpPr>
            <a:spLocks noGrp="1"/>
          </p:cNvSpPr>
          <p:nvPr>
            <p:ph type="sldNum" sz="quarter" idx="14"/>
          </p:nvPr>
        </p:nvSpPr>
        <p:spPr/>
        <p:txBody>
          <a:bodyPr/>
          <a:lstStyle/>
          <a:p>
            <a:fld id="{44661A95-0089-4306-9485-D330C59FE3ED}" type="slidenum">
              <a:rPr lang="de-DE" smtClean="0"/>
              <a:pPr/>
              <a:t>2</a:t>
            </a:fld>
            <a:endParaRPr lang="de-DE" dirty="0"/>
          </a:p>
        </p:txBody>
      </p:sp>
    </p:spTree>
    <p:extLst>
      <p:ext uri="{BB962C8B-B14F-4D97-AF65-F5344CB8AC3E}">
        <p14:creationId xmlns:p14="http://schemas.microsoft.com/office/powerpoint/2010/main" val="426796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285D62-0777-1DC1-6429-2428406A1EFA}"/>
              </a:ext>
            </a:extLst>
          </p:cNvPr>
          <p:cNvSpPr>
            <a:spLocks noGrp="1"/>
          </p:cNvSpPr>
          <p:nvPr>
            <p:ph sz="half" idx="2"/>
          </p:nvPr>
        </p:nvSpPr>
        <p:spPr>
          <a:xfrm>
            <a:off x="5988051" y="2312988"/>
            <a:ext cx="5111749" cy="3744912"/>
          </a:xfrm>
        </p:spPr>
        <p:txBody>
          <a:bodyPr>
            <a:normAutofit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a:t>
            </a:r>
            <a:r>
              <a:rPr lang="en-US" b="1" dirty="0"/>
              <a:t>Notes’</a:t>
            </a:r>
            <a:r>
              <a:rPr lang="en-US" dirty="0"/>
              <a:t> can be used to document case activity such as interview summaries, case updates, and to communicate with other case managers working on the case.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You can add links, documents, and images.</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You can create multiple threads, and reply to messages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You are also able to delete or edit these messages by clicking on the 3 dots ‘…’ at the right-hand corner of the message. </a:t>
            </a:r>
          </a:p>
          <a:p>
            <a:endParaRPr lang="en-US" dirty="0"/>
          </a:p>
        </p:txBody>
      </p:sp>
      <p:sp>
        <p:nvSpPr>
          <p:cNvPr id="7" name="Title 6">
            <a:extLst>
              <a:ext uri="{FF2B5EF4-FFF2-40B4-BE49-F238E27FC236}">
                <a16:creationId xmlns:a16="http://schemas.microsoft.com/office/drawing/2014/main" id="{D11299F5-F8EE-21A9-D192-3D3872E3EDBA}"/>
              </a:ext>
            </a:extLst>
          </p:cNvPr>
          <p:cNvSpPr>
            <a:spLocks noGrp="1"/>
          </p:cNvSpPr>
          <p:nvPr>
            <p:ph type="title"/>
          </p:nvPr>
        </p:nvSpPr>
        <p:spPr/>
        <p:txBody>
          <a:bodyPr/>
          <a:lstStyle/>
          <a:p>
            <a:r>
              <a:rPr lang="en-US" dirty="0"/>
              <a:t>Managing a Case</a:t>
            </a:r>
          </a:p>
        </p:txBody>
      </p:sp>
      <p:sp>
        <p:nvSpPr>
          <p:cNvPr id="10" name="Subtitle 9">
            <a:extLst>
              <a:ext uri="{FF2B5EF4-FFF2-40B4-BE49-F238E27FC236}">
                <a16:creationId xmlns:a16="http://schemas.microsoft.com/office/drawing/2014/main" id="{F9CD7C52-8F33-984F-B4C5-C5D6F49E706E}"/>
              </a:ext>
            </a:extLst>
          </p:cNvPr>
          <p:cNvSpPr>
            <a:spLocks noGrp="1"/>
          </p:cNvSpPr>
          <p:nvPr>
            <p:ph type="subTitle" idx="12"/>
          </p:nvPr>
        </p:nvSpPr>
        <p:spPr/>
        <p:txBody>
          <a:bodyPr/>
          <a:lstStyle/>
          <a:p>
            <a:r>
              <a:rPr lang="en-US" dirty="0"/>
              <a:t>Notes – Communicating Internally</a:t>
            </a:r>
          </a:p>
        </p:txBody>
      </p:sp>
      <p:sp>
        <p:nvSpPr>
          <p:cNvPr id="3" name="Slide Number Placeholder 2">
            <a:extLst>
              <a:ext uri="{FF2B5EF4-FFF2-40B4-BE49-F238E27FC236}">
                <a16:creationId xmlns:a16="http://schemas.microsoft.com/office/drawing/2014/main" id="{0137AE0E-52A3-B343-5EE7-2441E6B90CAA}"/>
              </a:ext>
            </a:extLst>
          </p:cNvPr>
          <p:cNvSpPr>
            <a:spLocks noGrp="1"/>
          </p:cNvSpPr>
          <p:nvPr>
            <p:ph type="sldNum" sz="quarter" idx="13"/>
          </p:nvPr>
        </p:nvSpPr>
        <p:spPr/>
        <p:txBody>
          <a:bodyPr/>
          <a:lstStyle/>
          <a:p>
            <a:fld id="{44661A95-0089-4306-9485-D330C59FE3ED}" type="slidenum">
              <a:rPr lang="de-DE" smtClean="0"/>
              <a:pPr/>
              <a:t>20</a:t>
            </a:fld>
            <a:endParaRPr lang="de-DE" dirty="0"/>
          </a:p>
        </p:txBody>
      </p:sp>
      <p:pic>
        <p:nvPicPr>
          <p:cNvPr id="16386" name="Picture 2" descr="A screenshot of a chat&#10;&#10;AI-generated content may be incorrect., Picture">
            <a:extLst>
              <a:ext uri="{FF2B5EF4-FFF2-40B4-BE49-F238E27FC236}">
                <a16:creationId xmlns:a16="http://schemas.microsoft.com/office/drawing/2014/main" id="{C8C5C134-0C31-F8B6-52CA-417262C3F983}"/>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3052"/>
          <a:stretch>
            <a:fillRect/>
          </a:stretch>
        </p:blipFill>
        <p:spPr bwMode="auto">
          <a:xfrm>
            <a:off x="1113215" y="2312988"/>
            <a:ext cx="4201608" cy="363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8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791DA74-ABCB-4BED-F529-CB9A20D62C45}"/>
              </a:ext>
            </a:extLst>
          </p:cNvPr>
          <p:cNvSpPr>
            <a:spLocks noGrp="1"/>
          </p:cNvSpPr>
          <p:nvPr>
            <p:ph idx="1"/>
          </p:nvPr>
        </p:nvSpPr>
        <p:spPr>
          <a:xfrm>
            <a:off x="1091444" y="4340350"/>
            <a:ext cx="5004556" cy="1661912"/>
          </a:xfrm>
        </p:spPr>
        <p:txBody>
          <a:bodyPr/>
          <a:lstStyle/>
          <a:p>
            <a:r>
              <a:rPr lang="en-US" dirty="0"/>
              <a:t>In the ‘Involved Parties’ tab, if you have added your employee data to the system, you will be able to link users to cases and specify the role they played. </a:t>
            </a:r>
          </a:p>
        </p:txBody>
      </p:sp>
      <p:sp>
        <p:nvSpPr>
          <p:cNvPr id="11" name="Title 10">
            <a:extLst>
              <a:ext uri="{FF2B5EF4-FFF2-40B4-BE49-F238E27FC236}">
                <a16:creationId xmlns:a16="http://schemas.microsoft.com/office/drawing/2014/main" id="{1E934B42-4B27-F30B-6521-67ABAE6DA588}"/>
              </a:ext>
            </a:extLst>
          </p:cNvPr>
          <p:cNvSpPr>
            <a:spLocks noGrp="1"/>
          </p:cNvSpPr>
          <p:nvPr>
            <p:ph type="title"/>
          </p:nvPr>
        </p:nvSpPr>
        <p:spPr/>
        <p:txBody>
          <a:bodyPr/>
          <a:lstStyle/>
          <a:p>
            <a:r>
              <a:rPr lang="en-US" dirty="0"/>
              <a:t>Managing a Case</a:t>
            </a:r>
          </a:p>
        </p:txBody>
      </p:sp>
      <p:sp>
        <p:nvSpPr>
          <p:cNvPr id="13" name="Subtitle 12">
            <a:extLst>
              <a:ext uri="{FF2B5EF4-FFF2-40B4-BE49-F238E27FC236}">
                <a16:creationId xmlns:a16="http://schemas.microsoft.com/office/drawing/2014/main" id="{90490C17-8FB1-0D08-D359-79E74BD971AD}"/>
              </a:ext>
            </a:extLst>
          </p:cNvPr>
          <p:cNvSpPr>
            <a:spLocks noGrp="1"/>
          </p:cNvSpPr>
          <p:nvPr>
            <p:ph type="subTitle" idx="12"/>
          </p:nvPr>
        </p:nvSpPr>
        <p:spPr/>
        <p:txBody>
          <a:bodyPr/>
          <a:lstStyle/>
          <a:p>
            <a:r>
              <a:rPr lang="en-US" dirty="0"/>
              <a:t>Involved Parties – HR Tagging</a:t>
            </a:r>
          </a:p>
        </p:txBody>
      </p:sp>
      <p:sp>
        <p:nvSpPr>
          <p:cNvPr id="7" name="Slide Number Placeholder 6">
            <a:extLst>
              <a:ext uri="{FF2B5EF4-FFF2-40B4-BE49-F238E27FC236}">
                <a16:creationId xmlns:a16="http://schemas.microsoft.com/office/drawing/2014/main" id="{194569D9-8B10-495B-3A18-303DDFA6BFBD}"/>
              </a:ext>
            </a:extLst>
          </p:cNvPr>
          <p:cNvSpPr>
            <a:spLocks noGrp="1"/>
          </p:cNvSpPr>
          <p:nvPr>
            <p:ph type="sldNum" sz="quarter" idx="13"/>
          </p:nvPr>
        </p:nvSpPr>
        <p:spPr/>
        <p:txBody>
          <a:bodyPr/>
          <a:lstStyle/>
          <a:p>
            <a:fld id="{44661A95-0089-4306-9485-D330C59FE3ED}" type="slidenum">
              <a:rPr lang="de-DE" smtClean="0"/>
              <a:pPr/>
              <a:t>21</a:t>
            </a:fld>
            <a:endParaRPr lang="de-DE"/>
          </a:p>
        </p:txBody>
      </p:sp>
      <p:pic>
        <p:nvPicPr>
          <p:cNvPr id="17410" name="Picture 2" descr="A screenshot of a computer&#10;&#10;AI-generated content may be incorrect., Picture">
            <a:extLst>
              <a:ext uri="{FF2B5EF4-FFF2-40B4-BE49-F238E27FC236}">
                <a16:creationId xmlns:a16="http://schemas.microsoft.com/office/drawing/2014/main" id="{D6D17ECC-FD3D-44D6-FE24-B65F2BE43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89" y="2288187"/>
            <a:ext cx="4895095" cy="16619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screenshot of a web page&#10;&#10;AI-generated content may be incorrect.">
            <a:extLst>
              <a:ext uri="{FF2B5EF4-FFF2-40B4-BE49-F238E27FC236}">
                <a16:creationId xmlns:a16="http://schemas.microsoft.com/office/drawing/2014/main" id="{36D4F2A1-8F2A-1F29-4EAE-657727F58314}"/>
              </a:ext>
            </a:extLst>
          </p:cNvPr>
          <p:cNvPicPr>
            <a:picLocks noChangeAspect="1"/>
          </p:cNvPicPr>
          <p:nvPr/>
        </p:nvPicPr>
        <p:blipFill>
          <a:blip r:embed="rId3"/>
          <a:stretch>
            <a:fillRect/>
          </a:stretch>
        </p:blipFill>
        <p:spPr>
          <a:xfrm>
            <a:off x="6400800" y="2277301"/>
            <a:ext cx="4699000" cy="2911118"/>
          </a:xfrm>
          <a:prstGeom prst="rect">
            <a:avLst/>
          </a:prstGeom>
        </p:spPr>
      </p:pic>
    </p:spTree>
    <p:extLst>
      <p:ext uri="{BB962C8B-B14F-4D97-AF65-F5344CB8AC3E}">
        <p14:creationId xmlns:p14="http://schemas.microsoft.com/office/powerpoint/2010/main" val="4289679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F8C9C-B9C5-9734-5EB3-629BC0E73F0C}"/>
              </a:ext>
            </a:extLst>
          </p:cNvPr>
          <p:cNvSpPr>
            <a:spLocks noGrp="1"/>
          </p:cNvSpPr>
          <p:nvPr>
            <p:ph idx="1"/>
          </p:nvPr>
        </p:nvSpPr>
        <p:spPr>
          <a:xfrm>
            <a:off x="1092200" y="2312876"/>
            <a:ext cx="5156200" cy="3745024"/>
          </a:xfrm>
        </p:spPr>
        <p:txBody>
          <a:bodyPr>
            <a:normAutofit fontScale="850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Reminders can be assigned by Case Managers to themselves or other team members to help facilitate tasks to complete.  </a:t>
            </a:r>
          </a:p>
          <a:p>
            <a:pPr lvl="3" indent="-266700">
              <a:buClr>
                <a:srgbClr val="E90055"/>
              </a:buClr>
              <a:defRPr/>
            </a:pPr>
            <a:r>
              <a:rPr lang="en-US" dirty="0"/>
              <a:t>Reminders are only viewed by team members with access to the case (not the Reporting Party). The assignee will receive an email notification. </a:t>
            </a:r>
          </a:p>
          <a:p>
            <a:pPr lvl="3" indent="-266700">
              <a:buClr>
                <a:srgbClr val="E90055"/>
              </a:buClr>
              <a:defRPr/>
            </a:pPr>
            <a:r>
              <a:rPr lang="en-US" dirty="0"/>
              <a:t>Reminders can be created/assigned even after the case is closed. </a:t>
            </a:r>
          </a:p>
          <a:p>
            <a:pPr lvl="3" indent="-266700">
              <a:buClr>
                <a:srgbClr val="E90055"/>
              </a:buClr>
              <a:defRPr/>
            </a:pPr>
            <a:r>
              <a:rPr lang="en-US" dirty="0"/>
              <a:t>You can set a one-time reminder ‘Unique Reminder’ or a ‘Recurring Reminder’. </a:t>
            </a:r>
          </a:p>
          <a:p>
            <a:pPr lvl="3" indent="-266700">
              <a:buClr>
                <a:srgbClr val="E90055"/>
              </a:buClr>
              <a:defRPr/>
            </a:pPr>
            <a:r>
              <a:rPr lang="en-US" dirty="0"/>
              <a:t>Reminders can be edited or deleted. </a:t>
            </a:r>
          </a:p>
          <a:p>
            <a:endParaRPr lang="en-US" dirty="0"/>
          </a:p>
        </p:txBody>
      </p:sp>
      <p:sp>
        <p:nvSpPr>
          <p:cNvPr id="4" name="Title 3">
            <a:extLst>
              <a:ext uri="{FF2B5EF4-FFF2-40B4-BE49-F238E27FC236}">
                <a16:creationId xmlns:a16="http://schemas.microsoft.com/office/drawing/2014/main" id="{54CDEBCB-C600-4A28-1474-31A4D15C53D6}"/>
              </a:ext>
            </a:extLst>
          </p:cNvPr>
          <p:cNvSpPr>
            <a:spLocks noGrp="1"/>
          </p:cNvSpPr>
          <p:nvPr>
            <p:ph type="title"/>
          </p:nvPr>
        </p:nvSpPr>
        <p:spPr/>
        <p:txBody>
          <a:bodyPr/>
          <a:lstStyle/>
          <a:p>
            <a:r>
              <a:rPr lang="en-US" dirty="0"/>
              <a:t>Managing a Case</a:t>
            </a:r>
          </a:p>
        </p:txBody>
      </p:sp>
      <p:sp>
        <p:nvSpPr>
          <p:cNvPr id="5" name="Subtitle 4">
            <a:extLst>
              <a:ext uri="{FF2B5EF4-FFF2-40B4-BE49-F238E27FC236}">
                <a16:creationId xmlns:a16="http://schemas.microsoft.com/office/drawing/2014/main" id="{AFDF8CE0-097E-B93C-0151-5547BEE7C678}"/>
              </a:ext>
            </a:extLst>
          </p:cNvPr>
          <p:cNvSpPr>
            <a:spLocks noGrp="1"/>
          </p:cNvSpPr>
          <p:nvPr>
            <p:ph type="subTitle" idx="12"/>
          </p:nvPr>
        </p:nvSpPr>
        <p:spPr/>
        <p:txBody>
          <a:bodyPr/>
          <a:lstStyle/>
          <a:p>
            <a:r>
              <a:rPr lang="en-US" dirty="0"/>
              <a:t>Reminders</a:t>
            </a:r>
          </a:p>
        </p:txBody>
      </p:sp>
      <p:sp>
        <p:nvSpPr>
          <p:cNvPr id="6" name="Slide Number Placeholder 5">
            <a:extLst>
              <a:ext uri="{FF2B5EF4-FFF2-40B4-BE49-F238E27FC236}">
                <a16:creationId xmlns:a16="http://schemas.microsoft.com/office/drawing/2014/main" id="{65C2AFF3-CCC7-4B2F-0646-1A5BBB7D768A}"/>
              </a:ext>
            </a:extLst>
          </p:cNvPr>
          <p:cNvSpPr>
            <a:spLocks noGrp="1"/>
          </p:cNvSpPr>
          <p:nvPr>
            <p:ph type="sldNum" sz="quarter" idx="13"/>
          </p:nvPr>
        </p:nvSpPr>
        <p:spPr/>
        <p:txBody>
          <a:bodyPr/>
          <a:lstStyle/>
          <a:p>
            <a:fld id="{44661A95-0089-4306-9485-D330C59FE3ED}" type="slidenum">
              <a:rPr lang="de-DE" smtClean="0"/>
              <a:pPr/>
              <a:t>22</a:t>
            </a:fld>
            <a:endParaRPr lang="de-DE"/>
          </a:p>
        </p:txBody>
      </p:sp>
      <p:pic>
        <p:nvPicPr>
          <p:cNvPr id="18434" name="Picture 2" descr="A screenshot of a computer&#10;&#10;AI-generated content may be incorrect., Picture">
            <a:extLst>
              <a:ext uri="{FF2B5EF4-FFF2-40B4-BE49-F238E27FC236}">
                <a16:creationId xmlns:a16="http://schemas.microsoft.com/office/drawing/2014/main" id="{E3C12E81-C9BD-5C32-24B7-07171745E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080624"/>
            <a:ext cx="4165600" cy="106862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A screenshot of a computer&#10;&#10;AI-generated content may be incorrect., Picture">
            <a:extLst>
              <a:ext uri="{FF2B5EF4-FFF2-40B4-BE49-F238E27FC236}">
                <a16:creationId xmlns:a16="http://schemas.microsoft.com/office/drawing/2014/main" id="{6C84CD9E-1D03-05D0-D14A-0B5AFE718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438746"/>
            <a:ext cx="4165600" cy="362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575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DC99F-1D6B-2EC9-C93A-A0741B82F79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017DCC-649A-E97F-129A-B0662F9DFA80}"/>
              </a:ext>
            </a:extLst>
          </p:cNvPr>
          <p:cNvSpPr>
            <a:spLocks noGrp="1"/>
          </p:cNvSpPr>
          <p:nvPr>
            <p:ph idx="1"/>
          </p:nvPr>
        </p:nvSpPr>
        <p:spPr>
          <a:xfrm>
            <a:off x="6096000" y="2312876"/>
            <a:ext cx="5003800" cy="3554524"/>
          </a:xfrm>
        </p:spPr>
        <p:txBody>
          <a:bodyPr>
            <a:normAutofit fontScale="925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The case can be anonymized by clicking on the </a:t>
            </a:r>
            <a:r>
              <a:rPr lang="en-US" b="1" dirty="0"/>
              <a:t>Anonymize </a:t>
            </a:r>
            <a:r>
              <a:rPr lang="en-US" dirty="0"/>
              <a:t>button, this allows you to delete/replace confidential information.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A final anonymization of a case is only possible when the case status is set to </a:t>
            </a:r>
            <a:r>
              <a:rPr lang="en-US" b="1" dirty="0"/>
              <a:t>Closed</a:t>
            </a:r>
            <a:r>
              <a:rPr lang="en-US" dirty="0"/>
              <a:t>. </a:t>
            </a:r>
          </a:p>
          <a:p>
            <a:pPr lvl="3" indent="-266700">
              <a:buClr>
                <a:srgbClr val="E90055"/>
              </a:buClr>
              <a:defRPr/>
            </a:pPr>
            <a:r>
              <a:rPr lang="en-US" dirty="0"/>
              <a:t>When the case status is </a:t>
            </a:r>
            <a:r>
              <a:rPr lang="en-US" b="1" dirty="0"/>
              <a:t>in Progress</a:t>
            </a:r>
            <a:r>
              <a:rPr lang="en-US" dirty="0"/>
              <a:t>, anonymizations can be saved/edited but cannot be finalized. The original case as well as the redacted version are kept.  </a:t>
            </a:r>
            <a:endParaRPr lang="en-US" sz="2800" dirty="0"/>
          </a:p>
        </p:txBody>
      </p:sp>
      <p:sp>
        <p:nvSpPr>
          <p:cNvPr id="4" name="Title 3">
            <a:extLst>
              <a:ext uri="{FF2B5EF4-FFF2-40B4-BE49-F238E27FC236}">
                <a16:creationId xmlns:a16="http://schemas.microsoft.com/office/drawing/2014/main" id="{A5CA2CF7-C782-01C5-B107-4A2AE02AE16A}"/>
              </a:ext>
            </a:extLst>
          </p:cNvPr>
          <p:cNvSpPr>
            <a:spLocks noGrp="1"/>
          </p:cNvSpPr>
          <p:nvPr>
            <p:ph type="title"/>
          </p:nvPr>
        </p:nvSpPr>
        <p:spPr/>
        <p:txBody>
          <a:bodyPr/>
          <a:lstStyle/>
          <a:p>
            <a:r>
              <a:rPr lang="en-US" dirty="0"/>
              <a:t>Managing a Case</a:t>
            </a:r>
          </a:p>
        </p:txBody>
      </p:sp>
      <p:sp>
        <p:nvSpPr>
          <p:cNvPr id="5" name="Subtitle 4">
            <a:extLst>
              <a:ext uri="{FF2B5EF4-FFF2-40B4-BE49-F238E27FC236}">
                <a16:creationId xmlns:a16="http://schemas.microsoft.com/office/drawing/2014/main" id="{90FBC96B-8782-40D6-B90A-DC72B5EFFCBF}"/>
              </a:ext>
            </a:extLst>
          </p:cNvPr>
          <p:cNvSpPr>
            <a:spLocks noGrp="1"/>
          </p:cNvSpPr>
          <p:nvPr>
            <p:ph type="subTitle" idx="12"/>
          </p:nvPr>
        </p:nvSpPr>
        <p:spPr/>
        <p:txBody>
          <a:bodyPr/>
          <a:lstStyle/>
          <a:p>
            <a:r>
              <a:rPr lang="en-US" dirty="0"/>
              <a:t>Anonymization</a:t>
            </a:r>
          </a:p>
        </p:txBody>
      </p:sp>
      <p:sp>
        <p:nvSpPr>
          <p:cNvPr id="6" name="Slide Number Placeholder 5">
            <a:extLst>
              <a:ext uri="{FF2B5EF4-FFF2-40B4-BE49-F238E27FC236}">
                <a16:creationId xmlns:a16="http://schemas.microsoft.com/office/drawing/2014/main" id="{415DC1D5-C149-8F07-A826-77BA0AFF7F60}"/>
              </a:ext>
            </a:extLst>
          </p:cNvPr>
          <p:cNvSpPr>
            <a:spLocks noGrp="1"/>
          </p:cNvSpPr>
          <p:nvPr>
            <p:ph type="sldNum" sz="quarter" idx="13"/>
          </p:nvPr>
        </p:nvSpPr>
        <p:spPr/>
        <p:txBody>
          <a:bodyPr/>
          <a:lstStyle/>
          <a:p>
            <a:fld id="{44661A95-0089-4306-9485-D330C59FE3ED}" type="slidenum">
              <a:rPr lang="de-DE" smtClean="0"/>
              <a:pPr/>
              <a:t>23</a:t>
            </a:fld>
            <a:endParaRPr lang="de-DE"/>
          </a:p>
        </p:txBody>
      </p:sp>
      <p:pic>
        <p:nvPicPr>
          <p:cNvPr id="19458" name="Picture 2" descr="A screenshot of a computer&#10;&#10;AI-generated content may be incorrect., Picture">
            <a:extLst>
              <a:ext uri="{FF2B5EF4-FFF2-40B4-BE49-F238E27FC236}">
                <a16:creationId xmlns:a16="http://schemas.microsoft.com/office/drawing/2014/main" id="{DEB03222-0CBF-816B-F9D4-962F2A875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444" y="2312876"/>
            <a:ext cx="4642387" cy="254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03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F2CA1-2C96-463D-D8EB-21C9A89A509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90E0CE-CAC0-2C40-7AD3-99734C776CF4}"/>
              </a:ext>
            </a:extLst>
          </p:cNvPr>
          <p:cNvSpPr>
            <a:spLocks noGrp="1"/>
          </p:cNvSpPr>
          <p:nvPr>
            <p:ph idx="1"/>
          </p:nvPr>
        </p:nvSpPr>
        <p:spPr/>
        <p:txBody>
          <a:bodyPr/>
          <a:lstStyle/>
          <a:p>
            <a:pPr lvl="2">
              <a:buClr>
                <a:srgbClr val="E90055"/>
              </a:buClr>
              <a:defRPr/>
            </a:pPr>
            <a:r>
              <a:rPr lang="en-US" dirty="0"/>
              <a:t>For easier access to your most relevant cases, you can pin a case so that it appears in your Dashboard. (Click on the thumbtack icon to pin the case) </a:t>
            </a:r>
          </a:p>
        </p:txBody>
      </p:sp>
      <p:sp>
        <p:nvSpPr>
          <p:cNvPr id="4" name="Title 3">
            <a:extLst>
              <a:ext uri="{FF2B5EF4-FFF2-40B4-BE49-F238E27FC236}">
                <a16:creationId xmlns:a16="http://schemas.microsoft.com/office/drawing/2014/main" id="{BD6615B4-AFCB-6795-C8D0-46484A9B5BAF}"/>
              </a:ext>
            </a:extLst>
          </p:cNvPr>
          <p:cNvSpPr>
            <a:spLocks noGrp="1"/>
          </p:cNvSpPr>
          <p:nvPr>
            <p:ph type="title"/>
          </p:nvPr>
        </p:nvSpPr>
        <p:spPr/>
        <p:txBody>
          <a:bodyPr/>
          <a:lstStyle/>
          <a:p>
            <a:r>
              <a:rPr lang="en-US" dirty="0"/>
              <a:t>Managing a Case</a:t>
            </a:r>
          </a:p>
        </p:txBody>
      </p:sp>
      <p:sp>
        <p:nvSpPr>
          <p:cNvPr id="5" name="Subtitle 4">
            <a:extLst>
              <a:ext uri="{FF2B5EF4-FFF2-40B4-BE49-F238E27FC236}">
                <a16:creationId xmlns:a16="http://schemas.microsoft.com/office/drawing/2014/main" id="{76743726-C171-2CF4-3B10-582106CF5912}"/>
              </a:ext>
            </a:extLst>
          </p:cNvPr>
          <p:cNvSpPr>
            <a:spLocks noGrp="1"/>
          </p:cNvSpPr>
          <p:nvPr>
            <p:ph type="subTitle" idx="12"/>
          </p:nvPr>
        </p:nvSpPr>
        <p:spPr/>
        <p:txBody>
          <a:bodyPr/>
          <a:lstStyle/>
          <a:p>
            <a:r>
              <a:rPr lang="en-US" dirty="0"/>
              <a:t>Pin Cases</a:t>
            </a:r>
          </a:p>
        </p:txBody>
      </p:sp>
      <p:sp>
        <p:nvSpPr>
          <p:cNvPr id="6" name="Slide Number Placeholder 5">
            <a:extLst>
              <a:ext uri="{FF2B5EF4-FFF2-40B4-BE49-F238E27FC236}">
                <a16:creationId xmlns:a16="http://schemas.microsoft.com/office/drawing/2014/main" id="{A323BDB1-4D51-17FB-CDAA-3F82F610E91E}"/>
              </a:ext>
            </a:extLst>
          </p:cNvPr>
          <p:cNvSpPr>
            <a:spLocks noGrp="1"/>
          </p:cNvSpPr>
          <p:nvPr>
            <p:ph type="sldNum" sz="quarter" idx="13"/>
          </p:nvPr>
        </p:nvSpPr>
        <p:spPr/>
        <p:txBody>
          <a:bodyPr/>
          <a:lstStyle/>
          <a:p>
            <a:fld id="{44661A95-0089-4306-9485-D330C59FE3ED}" type="slidenum">
              <a:rPr lang="de-DE" smtClean="0"/>
              <a:pPr/>
              <a:t>24</a:t>
            </a:fld>
            <a:endParaRPr lang="de-DE"/>
          </a:p>
        </p:txBody>
      </p:sp>
      <p:pic>
        <p:nvPicPr>
          <p:cNvPr id="20482" name="Picture 2" descr="A screenshot of a computer&#10;&#10;AI-generated content may be incorrect., Picture">
            <a:extLst>
              <a:ext uri="{FF2B5EF4-FFF2-40B4-BE49-F238E27FC236}">
                <a16:creationId xmlns:a16="http://schemas.microsoft.com/office/drawing/2014/main" id="{185DFC17-18B3-F3B1-578A-5CDCBD463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444" y="4114800"/>
            <a:ext cx="4713824" cy="60777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A screenshot of a computer&#10;&#10;AI-generated content may be incorrect., Picture">
            <a:extLst>
              <a:ext uri="{FF2B5EF4-FFF2-40B4-BE49-F238E27FC236}">
                <a16:creationId xmlns:a16="http://schemas.microsoft.com/office/drawing/2014/main" id="{BEB2A0CB-1561-E8F0-3A35-B205EDC00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567" y="3200400"/>
            <a:ext cx="5171233" cy="273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43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D2990-D507-9E4F-B49A-33ED48D1A1C2}"/>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23FA2251-BFE5-4489-42DA-A0A309815477}"/>
              </a:ext>
            </a:extLst>
          </p:cNvPr>
          <p:cNvSpPr>
            <a:spLocks noGrp="1"/>
          </p:cNvSpPr>
          <p:nvPr>
            <p:ph type="body" idx="1"/>
          </p:nvPr>
        </p:nvSpPr>
        <p:spPr bwMode="gray">
          <a:xfrm>
            <a:off x="1092200" y="1412875"/>
            <a:ext cx="5111750" cy="4356385"/>
          </a:xfrm>
        </p:spPr>
        <p:txBody>
          <a:bodyPr/>
          <a:lstStyle/>
          <a:p>
            <a:r>
              <a:rPr lang="de-DE" dirty="0"/>
              <a:t>Additional Features</a:t>
            </a:r>
          </a:p>
        </p:txBody>
      </p:sp>
      <p:sp>
        <p:nvSpPr>
          <p:cNvPr id="8" name="Textplatzhalter 7">
            <a:extLst>
              <a:ext uri="{FF2B5EF4-FFF2-40B4-BE49-F238E27FC236}">
                <a16:creationId xmlns:a16="http://schemas.microsoft.com/office/drawing/2014/main" id="{093CD239-739A-0AB4-0143-397DACD82AB7}"/>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E6552C81-5E53-236F-4AC3-12F0859B1396}"/>
              </a:ext>
            </a:extLst>
          </p:cNvPr>
          <p:cNvSpPr>
            <a:spLocks noGrp="1"/>
          </p:cNvSpPr>
          <p:nvPr>
            <p:ph type="title"/>
          </p:nvPr>
        </p:nvSpPr>
        <p:spPr/>
        <p:txBody>
          <a:bodyPr/>
          <a:lstStyle/>
          <a:p>
            <a:r>
              <a:rPr lang="de-DE" dirty="0"/>
              <a:t>05</a:t>
            </a:r>
          </a:p>
        </p:txBody>
      </p:sp>
    </p:spTree>
    <p:extLst>
      <p:ext uri="{BB962C8B-B14F-4D97-AF65-F5344CB8AC3E}">
        <p14:creationId xmlns:p14="http://schemas.microsoft.com/office/powerpoint/2010/main" val="138691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01583C-81A7-AC45-1996-9BE5EF7D6363}"/>
              </a:ext>
            </a:extLst>
          </p:cNvPr>
          <p:cNvSpPr>
            <a:spLocks noGrp="1"/>
          </p:cNvSpPr>
          <p:nvPr>
            <p:ph idx="1"/>
          </p:nvPr>
        </p:nvSpPr>
        <p:spPr/>
        <p:txBody>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In the top right panel of the case, in the ‘...’ icon, there are some additional key features</a:t>
            </a:r>
          </a:p>
        </p:txBody>
      </p:sp>
      <p:sp>
        <p:nvSpPr>
          <p:cNvPr id="5" name="Title 4">
            <a:extLst>
              <a:ext uri="{FF2B5EF4-FFF2-40B4-BE49-F238E27FC236}">
                <a16:creationId xmlns:a16="http://schemas.microsoft.com/office/drawing/2014/main" id="{4AF8D0FE-3222-891E-A3BA-0A6D335BDF9F}"/>
              </a:ext>
            </a:extLst>
          </p:cNvPr>
          <p:cNvSpPr>
            <a:spLocks noGrp="1"/>
          </p:cNvSpPr>
          <p:nvPr>
            <p:ph type="title"/>
          </p:nvPr>
        </p:nvSpPr>
        <p:spPr/>
        <p:txBody>
          <a:bodyPr/>
          <a:lstStyle/>
          <a:p>
            <a:r>
              <a:rPr lang="en-US" dirty="0"/>
              <a:t>Additional Features</a:t>
            </a:r>
          </a:p>
        </p:txBody>
      </p:sp>
      <p:pic>
        <p:nvPicPr>
          <p:cNvPr id="21506" name="Picture 2" descr="A screenshot of a computer&#10;&#10;AI-generated content may be incorrect., Picture">
            <a:extLst>
              <a:ext uri="{FF2B5EF4-FFF2-40B4-BE49-F238E27FC236}">
                <a16:creationId xmlns:a16="http://schemas.microsoft.com/office/drawing/2014/main" id="{2FF5A651-F279-802C-8DA0-0155429E7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882" y="2971800"/>
            <a:ext cx="7430338" cy="268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339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5B395-7BB8-5559-005A-2F1C52F70E19}"/>
              </a:ext>
            </a:extLst>
          </p:cNvPr>
          <p:cNvSpPr>
            <a:spLocks noGrp="1"/>
          </p:cNvSpPr>
          <p:nvPr>
            <p:ph idx="1"/>
          </p:nvPr>
        </p:nvSpPr>
        <p:spPr>
          <a:xfrm>
            <a:off x="1092200" y="2312876"/>
            <a:ext cx="5461000" cy="3745024"/>
          </a:xfrm>
        </p:spPr>
        <p:txBody>
          <a:bodyPr>
            <a:normAutofit fontScale="850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You can determine and manage who has access to the case.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The list will show which users currently have/ have no access. Only users with the correct role permissions will show.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Access restrictions can be applied to case managers for a specific case, by unticking the box next to their name and removing their access.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Additionally, access can be granted ad hoc by ticking the box next to the user’s name.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The designated case manager will always have access to a case and cannot be removed through user access. </a:t>
            </a:r>
            <a:br>
              <a:rPr lang="en-US" dirty="0"/>
            </a:br>
            <a:endParaRPr lang="en-US" dirty="0"/>
          </a:p>
          <a:p>
            <a:endParaRPr lang="en-US" dirty="0"/>
          </a:p>
        </p:txBody>
      </p:sp>
      <p:sp>
        <p:nvSpPr>
          <p:cNvPr id="4" name="Title 3">
            <a:extLst>
              <a:ext uri="{FF2B5EF4-FFF2-40B4-BE49-F238E27FC236}">
                <a16:creationId xmlns:a16="http://schemas.microsoft.com/office/drawing/2014/main" id="{991D236D-8C3C-E655-1039-0BA4A1E75D6C}"/>
              </a:ext>
            </a:extLst>
          </p:cNvPr>
          <p:cNvSpPr>
            <a:spLocks noGrp="1"/>
          </p:cNvSpPr>
          <p:nvPr>
            <p:ph type="title"/>
          </p:nvPr>
        </p:nvSpPr>
        <p:spPr/>
        <p:txBody>
          <a:bodyPr/>
          <a:lstStyle/>
          <a:p>
            <a:r>
              <a:rPr lang="en-US" dirty="0"/>
              <a:t>Additional Features</a:t>
            </a:r>
          </a:p>
        </p:txBody>
      </p:sp>
      <p:sp>
        <p:nvSpPr>
          <p:cNvPr id="5" name="Subtitle 4">
            <a:extLst>
              <a:ext uri="{FF2B5EF4-FFF2-40B4-BE49-F238E27FC236}">
                <a16:creationId xmlns:a16="http://schemas.microsoft.com/office/drawing/2014/main" id="{619AA882-6E7E-8AF0-6AA7-B1A909444955}"/>
              </a:ext>
            </a:extLst>
          </p:cNvPr>
          <p:cNvSpPr>
            <a:spLocks noGrp="1"/>
          </p:cNvSpPr>
          <p:nvPr>
            <p:ph type="subTitle" idx="12"/>
          </p:nvPr>
        </p:nvSpPr>
        <p:spPr/>
        <p:txBody>
          <a:bodyPr/>
          <a:lstStyle/>
          <a:p>
            <a:r>
              <a:rPr lang="en-US" dirty="0"/>
              <a:t>User Access</a:t>
            </a:r>
          </a:p>
        </p:txBody>
      </p:sp>
      <p:sp>
        <p:nvSpPr>
          <p:cNvPr id="6" name="Slide Number Placeholder 5">
            <a:extLst>
              <a:ext uri="{FF2B5EF4-FFF2-40B4-BE49-F238E27FC236}">
                <a16:creationId xmlns:a16="http://schemas.microsoft.com/office/drawing/2014/main" id="{A1CB0664-B5C2-1795-6046-FC8FED8D9840}"/>
              </a:ext>
            </a:extLst>
          </p:cNvPr>
          <p:cNvSpPr>
            <a:spLocks noGrp="1"/>
          </p:cNvSpPr>
          <p:nvPr>
            <p:ph type="sldNum" sz="quarter" idx="13"/>
          </p:nvPr>
        </p:nvSpPr>
        <p:spPr/>
        <p:txBody>
          <a:bodyPr/>
          <a:lstStyle/>
          <a:p>
            <a:fld id="{44661A95-0089-4306-9485-D330C59FE3ED}" type="slidenum">
              <a:rPr lang="de-DE" smtClean="0"/>
              <a:pPr/>
              <a:t>27</a:t>
            </a:fld>
            <a:endParaRPr lang="de-DE"/>
          </a:p>
        </p:txBody>
      </p:sp>
      <p:pic>
        <p:nvPicPr>
          <p:cNvPr id="22530" name="Picture 2" descr="A screenshot of a computer&#10;&#10;AI-generated content may be incorrect., Picture">
            <a:extLst>
              <a:ext uri="{FF2B5EF4-FFF2-40B4-BE49-F238E27FC236}">
                <a16:creationId xmlns:a16="http://schemas.microsoft.com/office/drawing/2014/main" id="{9B2383FD-7210-BA2C-9555-0F0C499C8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91105"/>
            <a:ext cx="4241800" cy="207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80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1AEA9-1522-8728-6867-DF68638482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38A393-8D2B-A454-C78E-EFBD9A2720AD}"/>
              </a:ext>
            </a:extLst>
          </p:cNvPr>
          <p:cNvSpPr>
            <a:spLocks noGrp="1"/>
          </p:cNvSpPr>
          <p:nvPr>
            <p:ph idx="1"/>
          </p:nvPr>
        </p:nvSpPr>
        <p:spPr>
          <a:xfrm>
            <a:off x="1092200" y="3732988"/>
            <a:ext cx="10007600" cy="2335325"/>
          </a:xfrm>
        </p:spPr>
        <p:txBody>
          <a:bodyPr>
            <a:normAutofit fontScale="85000" lnSpcReduction="20000"/>
          </a:bodyPr>
          <a:lstStyle/>
          <a:p>
            <a:pPr marL="0" marR="0" lvl="2" indent="0" algn="l" defTabSz="914400" rtl="0" eaLnBrk="1" fontAlgn="auto" latinLnBrk="0" hangingPunct="1">
              <a:lnSpc>
                <a:spcPct val="110000"/>
              </a:lnSpc>
              <a:spcBef>
                <a:spcPts val="600"/>
              </a:spcBef>
              <a:spcAft>
                <a:spcPts val="600"/>
              </a:spcAft>
              <a:buClr>
                <a:srgbClr val="E90055"/>
              </a:buClr>
              <a:buSzPct val="80000"/>
              <a:buNone/>
              <a:tabLst/>
              <a:defRPr/>
            </a:pPr>
            <a:r>
              <a:rPr lang="en-US" dirty="0"/>
              <a:t>This feature allows you to temporarily pause case processing while awaiting additional information or external investigations. This ensures that important cases remain visible without progressing prematurely. While on hold: </a:t>
            </a:r>
          </a:p>
          <a:p>
            <a:pPr lvl="3" indent="-266700">
              <a:buClr>
                <a:srgbClr val="E90055"/>
              </a:buClr>
              <a:defRPr/>
            </a:pPr>
            <a:r>
              <a:rPr lang="en-US" dirty="0"/>
              <a:t>All case details stay intact </a:t>
            </a:r>
          </a:p>
          <a:p>
            <a:pPr lvl="3" indent="-266700">
              <a:buClr>
                <a:srgbClr val="E90055"/>
              </a:buClr>
              <a:defRPr/>
            </a:pPr>
            <a:r>
              <a:rPr lang="en-US" dirty="0"/>
              <a:t>You can still add case notes and read secure inbox messages </a:t>
            </a:r>
          </a:p>
          <a:p>
            <a:pPr lvl="3" indent="-266700">
              <a:buClr>
                <a:srgbClr val="E90055"/>
              </a:buClr>
              <a:defRPr/>
            </a:pPr>
            <a:r>
              <a:rPr lang="en-US" dirty="0"/>
              <a:t>You will </a:t>
            </a:r>
            <a:r>
              <a:rPr lang="en-US" b="1" dirty="0"/>
              <a:t>not </a:t>
            </a:r>
            <a:r>
              <a:rPr lang="en-US" dirty="0"/>
              <a:t>be able to send messages to the reporter </a:t>
            </a:r>
          </a:p>
          <a:p>
            <a:pPr lvl="3" indent="-266700">
              <a:buClr>
                <a:srgbClr val="E90055"/>
              </a:buClr>
              <a:defRPr/>
            </a:pPr>
            <a:r>
              <a:rPr lang="en-US" dirty="0"/>
              <a:t>To continue working on the case, it must first be resumed </a:t>
            </a:r>
          </a:p>
          <a:p>
            <a:endParaRPr lang="en-US" dirty="0"/>
          </a:p>
        </p:txBody>
      </p:sp>
      <p:sp>
        <p:nvSpPr>
          <p:cNvPr id="4" name="Title 3">
            <a:extLst>
              <a:ext uri="{FF2B5EF4-FFF2-40B4-BE49-F238E27FC236}">
                <a16:creationId xmlns:a16="http://schemas.microsoft.com/office/drawing/2014/main" id="{D05E87DE-0968-0197-8AD8-63E62A02A07E}"/>
              </a:ext>
            </a:extLst>
          </p:cNvPr>
          <p:cNvSpPr>
            <a:spLocks noGrp="1"/>
          </p:cNvSpPr>
          <p:nvPr>
            <p:ph type="title"/>
          </p:nvPr>
        </p:nvSpPr>
        <p:spPr/>
        <p:txBody>
          <a:bodyPr/>
          <a:lstStyle/>
          <a:p>
            <a:r>
              <a:rPr lang="en-US" dirty="0"/>
              <a:t>Additional Features</a:t>
            </a:r>
          </a:p>
        </p:txBody>
      </p:sp>
      <p:sp>
        <p:nvSpPr>
          <p:cNvPr id="5" name="Subtitle 4">
            <a:extLst>
              <a:ext uri="{FF2B5EF4-FFF2-40B4-BE49-F238E27FC236}">
                <a16:creationId xmlns:a16="http://schemas.microsoft.com/office/drawing/2014/main" id="{643B40C1-A98B-C3C8-671E-90076BAC0948}"/>
              </a:ext>
            </a:extLst>
          </p:cNvPr>
          <p:cNvSpPr>
            <a:spLocks noGrp="1"/>
          </p:cNvSpPr>
          <p:nvPr>
            <p:ph type="subTitle" idx="12"/>
          </p:nvPr>
        </p:nvSpPr>
        <p:spPr/>
        <p:txBody>
          <a:bodyPr/>
          <a:lstStyle/>
          <a:p>
            <a:r>
              <a:rPr lang="en-US" dirty="0"/>
              <a:t>Put a case on hold</a:t>
            </a:r>
          </a:p>
        </p:txBody>
      </p:sp>
      <p:sp>
        <p:nvSpPr>
          <p:cNvPr id="6" name="Slide Number Placeholder 5">
            <a:extLst>
              <a:ext uri="{FF2B5EF4-FFF2-40B4-BE49-F238E27FC236}">
                <a16:creationId xmlns:a16="http://schemas.microsoft.com/office/drawing/2014/main" id="{72950DB0-FE83-F066-900E-B677267C7ECC}"/>
              </a:ext>
            </a:extLst>
          </p:cNvPr>
          <p:cNvSpPr>
            <a:spLocks noGrp="1"/>
          </p:cNvSpPr>
          <p:nvPr>
            <p:ph type="sldNum" sz="quarter" idx="13"/>
          </p:nvPr>
        </p:nvSpPr>
        <p:spPr/>
        <p:txBody>
          <a:bodyPr/>
          <a:lstStyle/>
          <a:p>
            <a:fld id="{44661A95-0089-4306-9485-D330C59FE3ED}" type="slidenum">
              <a:rPr lang="de-DE" smtClean="0"/>
              <a:pPr/>
              <a:t>28</a:t>
            </a:fld>
            <a:endParaRPr lang="de-DE"/>
          </a:p>
        </p:txBody>
      </p:sp>
      <p:pic>
        <p:nvPicPr>
          <p:cNvPr id="23556" name="Picture 4" descr="A close-up of a computer screen&#10;&#10;AI-generated content may be incorrect., Picture">
            <a:extLst>
              <a:ext uri="{FF2B5EF4-FFF2-40B4-BE49-F238E27FC236}">
                <a16:creationId xmlns:a16="http://schemas.microsoft.com/office/drawing/2014/main" id="{D742C05D-70BA-CC99-9A86-88281E1EE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2346139"/>
            <a:ext cx="8458200" cy="1104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899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33B73-D131-B107-A84B-1CB19A6FACA8}"/>
              </a:ext>
            </a:extLst>
          </p:cNvPr>
          <p:cNvSpPr>
            <a:spLocks noGrp="1"/>
          </p:cNvSpPr>
          <p:nvPr>
            <p:ph idx="1"/>
          </p:nvPr>
        </p:nvSpPr>
        <p:spPr/>
        <p:txBody>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Use this option to permanently remove a case and all related data from the system.</a:t>
            </a:r>
          </a:p>
          <a:p>
            <a:pPr lvl="3" indent="-266700">
              <a:buClr>
                <a:srgbClr val="E90055"/>
              </a:buClr>
              <a:defRPr/>
            </a:pPr>
            <a:r>
              <a:rPr lang="en-US" dirty="0"/>
              <a:t>Note: This action is final and cannot be undone. It’s typically used for test cases. </a:t>
            </a:r>
          </a:p>
        </p:txBody>
      </p:sp>
      <p:sp>
        <p:nvSpPr>
          <p:cNvPr id="4" name="Title 3">
            <a:extLst>
              <a:ext uri="{FF2B5EF4-FFF2-40B4-BE49-F238E27FC236}">
                <a16:creationId xmlns:a16="http://schemas.microsoft.com/office/drawing/2014/main" id="{39C94DB9-6BC3-1A11-0EB0-4D371AE7A885}"/>
              </a:ext>
            </a:extLst>
          </p:cNvPr>
          <p:cNvSpPr>
            <a:spLocks noGrp="1"/>
          </p:cNvSpPr>
          <p:nvPr>
            <p:ph type="title"/>
          </p:nvPr>
        </p:nvSpPr>
        <p:spPr/>
        <p:txBody>
          <a:bodyPr/>
          <a:lstStyle/>
          <a:p>
            <a:r>
              <a:rPr lang="en-US" dirty="0"/>
              <a:t>Additional Features</a:t>
            </a:r>
          </a:p>
        </p:txBody>
      </p:sp>
      <p:sp>
        <p:nvSpPr>
          <p:cNvPr id="5" name="Subtitle 4">
            <a:extLst>
              <a:ext uri="{FF2B5EF4-FFF2-40B4-BE49-F238E27FC236}">
                <a16:creationId xmlns:a16="http://schemas.microsoft.com/office/drawing/2014/main" id="{8881F8F9-64BE-D936-7D57-1D3EB1926964}"/>
              </a:ext>
            </a:extLst>
          </p:cNvPr>
          <p:cNvSpPr>
            <a:spLocks noGrp="1"/>
          </p:cNvSpPr>
          <p:nvPr>
            <p:ph type="subTitle" idx="12"/>
          </p:nvPr>
        </p:nvSpPr>
        <p:spPr/>
        <p:txBody>
          <a:bodyPr>
            <a:normAutofit/>
          </a:bodyPr>
          <a:lstStyle/>
          <a:p>
            <a:r>
              <a:rPr lang="en-US" dirty="0"/>
              <a:t>Delete case permanently</a:t>
            </a:r>
          </a:p>
        </p:txBody>
      </p:sp>
      <p:sp>
        <p:nvSpPr>
          <p:cNvPr id="6" name="Slide Number Placeholder 5">
            <a:extLst>
              <a:ext uri="{FF2B5EF4-FFF2-40B4-BE49-F238E27FC236}">
                <a16:creationId xmlns:a16="http://schemas.microsoft.com/office/drawing/2014/main" id="{3905E451-315B-9656-749F-9B67E6C58F1A}"/>
              </a:ext>
            </a:extLst>
          </p:cNvPr>
          <p:cNvSpPr>
            <a:spLocks noGrp="1"/>
          </p:cNvSpPr>
          <p:nvPr>
            <p:ph type="sldNum" sz="quarter" idx="13"/>
          </p:nvPr>
        </p:nvSpPr>
        <p:spPr/>
        <p:txBody>
          <a:bodyPr/>
          <a:lstStyle/>
          <a:p>
            <a:fld id="{44661A95-0089-4306-9485-D330C59FE3ED}" type="slidenum">
              <a:rPr lang="de-DE" smtClean="0"/>
              <a:pPr/>
              <a:t>29</a:t>
            </a:fld>
            <a:endParaRPr lang="de-DE"/>
          </a:p>
        </p:txBody>
      </p:sp>
      <p:pic>
        <p:nvPicPr>
          <p:cNvPr id="24578" name="Picture 2" descr="A screenshot of a computer error&#10;&#10;AI-generated content may be incorrect., Picture">
            <a:extLst>
              <a:ext uri="{FF2B5EF4-FFF2-40B4-BE49-F238E27FC236}">
                <a16:creationId xmlns:a16="http://schemas.microsoft.com/office/drawing/2014/main" id="{4BC48BFB-5A29-993C-7502-1F203C62B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329" y="3429000"/>
            <a:ext cx="7671341" cy="244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60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AC0A3-1FCB-4326-B4AD-A4524716C0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0C9793-86FD-4016-6169-BFE1AD093135}"/>
              </a:ext>
            </a:extLst>
          </p:cNvPr>
          <p:cNvSpPr>
            <a:spLocks noGrp="1"/>
          </p:cNvSpPr>
          <p:nvPr>
            <p:ph type="title"/>
          </p:nvPr>
        </p:nvSpPr>
        <p:spPr bwMode="gray">
          <a:xfrm>
            <a:off x="1092200" y="789687"/>
            <a:ext cx="10007600" cy="604039"/>
          </a:xfrm>
        </p:spPr>
        <p:txBody>
          <a:bodyPr/>
          <a:lstStyle/>
          <a:p>
            <a:r>
              <a:rPr lang="en-US" dirty="0">
                <a:latin typeface="Barlow ExtraBold"/>
              </a:rPr>
              <a:t>Definitions</a:t>
            </a:r>
            <a:endParaRPr lang="de-DE" dirty="0"/>
          </a:p>
        </p:txBody>
      </p:sp>
      <p:sp>
        <p:nvSpPr>
          <p:cNvPr id="4" name="Slide Number Placeholder 3">
            <a:extLst>
              <a:ext uri="{FF2B5EF4-FFF2-40B4-BE49-F238E27FC236}">
                <a16:creationId xmlns:a16="http://schemas.microsoft.com/office/drawing/2014/main" id="{230588CC-52A9-1C89-3A8A-A7E9B2009F6C}"/>
              </a:ext>
            </a:extLst>
          </p:cNvPr>
          <p:cNvSpPr>
            <a:spLocks noGrp="1"/>
          </p:cNvSpPr>
          <p:nvPr>
            <p:ph type="sldNum" sz="quarter" idx="13"/>
          </p:nvPr>
        </p:nvSpPr>
        <p:spPr/>
        <p:txBody>
          <a:bodyPr/>
          <a:lstStyle/>
          <a:p>
            <a:fld id="{44661A95-0089-4306-9485-D330C59FE3ED}" type="slidenum">
              <a:rPr lang="de-DE" smtClean="0"/>
              <a:pPr/>
              <a:t>3</a:t>
            </a:fld>
            <a:endParaRPr lang="de-DE" dirty="0"/>
          </a:p>
        </p:txBody>
      </p:sp>
      <p:graphicFrame>
        <p:nvGraphicFramePr>
          <p:cNvPr id="10" name="Inhaltsplatzhalter 2">
            <a:extLst>
              <a:ext uri="{FF2B5EF4-FFF2-40B4-BE49-F238E27FC236}">
                <a16:creationId xmlns:a16="http://schemas.microsoft.com/office/drawing/2014/main" id="{5F562D8F-A25F-5A4D-8634-D76DF889D09C}"/>
              </a:ext>
            </a:extLst>
          </p:cNvPr>
          <p:cNvGraphicFramePr>
            <a:graphicFrameLocks noGrp="1"/>
          </p:cNvGraphicFramePr>
          <p:nvPr>
            <p:ph idx="1"/>
            <p:extLst>
              <p:ext uri="{D42A27DB-BD31-4B8C-83A1-F6EECF244321}">
                <p14:modId xmlns:p14="http://schemas.microsoft.com/office/powerpoint/2010/main" val="1741275863"/>
              </p:ext>
            </p:extLst>
          </p:nvPr>
        </p:nvGraphicFramePr>
        <p:xfrm>
          <a:off x="1092200" y="2312988"/>
          <a:ext cx="10007599" cy="3629280"/>
        </p:xfrm>
        <a:graphic>
          <a:graphicData uri="http://schemas.openxmlformats.org/drawingml/2006/table">
            <a:tbl>
              <a:tblPr firstRow="1" bandRow="1">
                <a:tableStyleId>{C6334807-E537-4099-9411-48B81318F7D4}</a:tableStyleId>
              </a:tblPr>
              <a:tblGrid>
                <a:gridCol w="1879600">
                  <a:extLst>
                    <a:ext uri="{9D8B030D-6E8A-4147-A177-3AD203B41FA5}">
                      <a16:colId xmlns:a16="http://schemas.microsoft.com/office/drawing/2014/main" val="20000"/>
                    </a:ext>
                  </a:extLst>
                </a:gridCol>
                <a:gridCol w="8127999">
                  <a:extLst>
                    <a:ext uri="{9D8B030D-6E8A-4147-A177-3AD203B41FA5}">
                      <a16:colId xmlns:a16="http://schemas.microsoft.com/office/drawing/2014/main" val="20002"/>
                    </a:ext>
                  </a:extLst>
                </a:gridCol>
              </a:tblGrid>
              <a:tr h="0">
                <a:tc>
                  <a:txBody>
                    <a:bodyPr/>
                    <a:lstStyle/>
                    <a:p>
                      <a:pPr>
                        <a:lnSpc>
                          <a:spcPct val="100000"/>
                        </a:lnSpc>
                      </a:pPr>
                      <a:r>
                        <a:rPr lang="en-US" sz="1600" noProof="0">
                          <a:solidFill>
                            <a:schemeClr val="tx1"/>
                          </a:solidFill>
                        </a:rPr>
                        <a:t>Terminology</a:t>
                      </a:r>
                    </a:p>
                  </a:txBody>
                  <a:tcPr marL="72000" marR="72000" marT="72000" marB="72000"/>
                </a:tc>
                <a:tc>
                  <a:txBody>
                    <a:bodyPr/>
                    <a:lstStyle/>
                    <a:p>
                      <a:pPr algn="l">
                        <a:lnSpc>
                          <a:spcPct val="100000"/>
                        </a:lnSpc>
                      </a:pPr>
                      <a:r>
                        <a:rPr lang="de-DE" sz="1800" b="1" dirty="0">
                          <a:solidFill>
                            <a:schemeClr val="tx1"/>
                          </a:solidFill>
                        </a:rPr>
                        <a:t>Definition</a:t>
                      </a:r>
                    </a:p>
                  </a:txBody>
                  <a:tcPr marL="72000" marR="72000" marT="72000" marB="72000"/>
                </a:tc>
                <a:extLst>
                  <a:ext uri="{0D108BD9-81ED-4DB2-BD59-A6C34878D82A}">
                    <a16:rowId xmlns:a16="http://schemas.microsoft.com/office/drawing/2014/main" val="10000"/>
                  </a:ext>
                </a:extLst>
              </a:tr>
              <a:tr h="0">
                <a:tc>
                  <a:txBody>
                    <a:bodyPr/>
                    <a:lstStyle/>
                    <a:p>
                      <a:pPr>
                        <a:lnSpc>
                          <a:spcPct val="100000"/>
                        </a:lnSpc>
                      </a:pPr>
                      <a:r>
                        <a:rPr lang="de-DE" sz="1400" dirty="0"/>
                        <a:t>Reporting Party</a:t>
                      </a:r>
                      <a:endParaRPr lang="de-DE" sz="1400" dirty="0">
                        <a:solidFill>
                          <a:schemeClr val="tx1"/>
                        </a:solidFill>
                        <a:latin typeface="Barlow (Textkörper)"/>
                      </a:endParaRPr>
                    </a:p>
                  </a:txBody>
                  <a:tcPr marL="72000" marR="72000" marT="72000" marB="72000"/>
                </a:tc>
                <a:tc>
                  <a:txBody>
                    <a:bodyPr/>
                    <a:lstStyle/>
                    <a:p>
                      <a:pPr algn="l">
                        <a:lnSpc>
                          <a:spcPct val="100000"/>
                        </a:lnSpc>
                      </a:pPr>
                      <a:r>
                        <a:rPr lang="en-US" sz="1400" noProof="0" dirty="0">
                          <a:solidFill>
                            <a:schemeClr val="tx1"/>
                          </a:solidFill>
                          <a:latin typeface="Barlow"/>
                        </a:rPr>
                        <a:t>The person who submits the issue.</a:t>
                      </a:r>
                    </a:p>
                  </a:txBody>
                  <a:tcPr marL="72000" marR="72000" marT="72000" marB="72000"/>
                </a:tc>
                <a:extLst>
                  <a:ext uri="{0D108BD9-81ED-4DB2-BD59-A6C34878D82A}">
                    <a16:rowId xmlns:a16="http://schemas.microsoft.com/office/drawing/2014/main" val="10001"/>
                  </a:ext>
                </a:extLst>
              </a:tr>
              <a:tr h="0">
                <a:tc>
                  <a:txBody>
                    <a:bodyPr/>
                    <a:lstStyle/>
                    <a:p>
                      <a:pPr>
                        <a:lnSpc>
                          <a:spcPct val="100000"/>
                        </a:lnSpc>
                      </a:pPr>
                      <a:r>
                        <a:rPr lang="de-DE" sz="1400" dirty="0"/>
                        <a:t>Case Manager</a:t>
                      </a:r>
                      <a:endParaRPr lang="de-DE" sz="1400" dirty="0">
                        <a:solidFill>
                          <a:schemeClr val="tx1"/>
                        </a:solidFill>
                        <a:latin typeface="Barlow (Textkörper)"/>
                      </a:endParaRPr>
                    </a:p>
                  </a:txBody>
                  <a:tcPr marL="72000" marR="72000" marT="72000" marB="72000"/>
                </a:tc>
                <a:tc>
                  <a:txBody>
                    <a:bodyPr/>
                    <a:lstStyle/>
                    <a:p>
                      <a:pPr algn="l">
                        <a:lnSpc>
                          <a:spcPct val="100000"/>
                        </a:lnSpc>
                      </a:pPr>
                      <a:r>
                        <a:rPr lang="en-US" sz="1400" noProof="0" dirty="0">
                          <a:solidFill>
                            <a:schemeClr val="tx1"/>
                          </a:solidFill>
                          <a:latin typeface="Barlow"/>
                        </a:rPr>
                        <a:t>Individual assigned to an Issue. They are responsible for the documentation and maintenance of the Issue. </a:t>
                      </a:r>
                    </a:p>
                  </a:txBody>
                  <a:tcPr marL="72000" marR="72000" marT="72000" marB="72000"/>
                </a:tc>
                <a:extLst>
                  <a:ext uri="{0D108BD9-81ED-4DB2-BD59-A6C34878D82A}">
                    <a16:rowId xmlns:a16="http://schemas.microsoft.com/office/drawing/2014/main" val="10002"/>
                  </a:ext>
                </a:extLst>
              </a:tr>
              <a:tr h="0">
                <a:tc>
                  <a:txBody>
                    <a:bodyPr/>
                    <a:lstStyle/>
                    <a:p>
                      <a:pPr>
                        <a:lnSpc>
                          <a:spcPct val="100000"/>
                        </a:lnSpc>
                      </a:pPr>
                      <a:r>
                        <a:rPr lang="da-DK" sz="1400" dirty="0"/>
                        <a:t>Secure </a:t>
                      </a:r>
                      <a:r>
                        <a:rPr lang="en-US" sz="1400" noProof="0"/>
                        <a:t>Inbox</a:t>
                      </a:r>
                      <a:endParaRPr lang="en-US" sz="1400" noProof="0">
                        <a:solidFill>
                          <a:schemeClr val="tx1"/>
                        </a:solidFill>
                        <a:latin typeface="Barlow (Textkörper)"/>
                      </a:endParaRPr>
                    </a:p>
                  </a:txBody>
                  <a:tcPr marL="72000" marR="72000" marT="72000" marB="72000"/>
                </a:tc>
                <a:tc>
                  <a:txBody>
                    <a:bodyPr/>
                    <a:lstStyle/>
                    <a:p>
                      <a:pPr algn="l">
                        <a:lnSpc>
                          <a:spcPct val="100000"/>
                        </a:lnSpc>
                      </a:pPr>
                      <a:r>
                        <a:rPr lang="en-US" sz="1400" noProof="0" dirty="0">
                          <a:solidFill>
                            <a:schemeClr val="tx1"/>
                          </a:solidFill>
                          <a:latin typeface="Barlow"/>
                        </a:rPr>
                        <a:t>Where the reporter can receive messages regarding their case. If the reporter has provided contact information, they will also receive email notifications. </a:t>
                      </a:r>
                    </a:p>
                  </a:txBody>
                  <a:tcPr marL="72000" marR="72000" marT="72000" marB="72000"/>
                </a:tc>
                <a:extLst>
                  <a:ext uri="{0D108BD9-81ED-4DB2-BD59-A6C34878D82A}">
                    <a16:rowId xmlns:a16="http://schemas.microsoft.com/office/drawing/2014/main" val="10003"/>
                  </a:ext>
                </a:extLst>
              </a:tr>
              <a:tr h="0">
                <a:tc>
                  <a:txBody>
                    <a:bodyPr/>
                    <a:lstStyle/>
                    <a:p>
                      <a:pPr>
                        <a:lnSpc>
                          <a:spcPct val="100000"/>
                        </a:lnSpc>
                      </a:pPr>
                      <a:r>
                        <a:rPr lang="de-DE" sz="1400" dirty="0"/>
                        <a:t>Notes</a:t>
                      </a:r>
                      <a:endParaRPr lang="de-DE" sz="1400" dirty="0">
                        <a:solidFill>
                          <a:schemeClr val="tx1"/>
                        </a:solidFill>
                        <a:latin typeface="Barlow (Textkörper)"/>
                      </a:endParaRPr>
                    </a:p>
                  </a:txBody>
                  <a:tcPr marL="72000" marR="72000" marT="72000" marB="72000"/>
                </a:tc>
                <a:tc>
                  <a:txBody>
                    <a:bodyPr/>
                    <a:lstStyle/>
                    <a:p>
                      <a:pPr algn="l">
                        <a:lnSpc>
                          <a:spcPct val="100000"/>
                        </a:lnSpc>
                      </a:pPr>
                      <a:r>
                        <a:rPr lang="en-US" sz="1400" noProof="0" dirty="0">
                          <a:solidFill>
                            <a:schemeClr val="tx1"/>
                          </a:solidFill>
                          <a:latin typeface="Barlow"/>
                        </a:rPr>
                        <a:t>Repository for internal communication and questions as well as a summary of investigative activities. These messages can only be viewed by internal team members.</a:t>
                      </a:r>
                    </a:p>
                  </a:txBody>
                  <a:tcPr marL="72000" marR="72000" marT="72000" marB="72000"/>
                </a:tc>
                <a:extLst>
                  <a:ext uri="{0D108BD9-81ED-4DB2-BD59-A6C34878D82A}">
                    <a16:rowId xmlns:a16="http://schemas.microsoft.com/office/drawing/2014/main" val="10004"/>
                  </a:ext>
                </a:extLst>
              </a:tr>
              <a:tr h="0">
                <a:tc>
                  <a:txBody>
                    <a:bodyPr/>
                    <a:lstStyle/>
                    <a:p>
                      <a:pPr>
                        <a:lnSpc>
                          <a:spcPct val="100000"/>
                        </a:lnSpc>
                      </a:pPr>
                      <a:r>
                        <a:rPr lang="en-US" sz="1400" noProof="0">
                          <a:latin typeface="Barlow"/>
                        </a:rPr>
                        <a:t>Involved</a:t>
                      </a:r>
                      <a:r>
                        <a:rPr lang="da-DK" sz="1400" dirty="0">
                          <a:latin typeface="Barlow"/>
                        </a:rPr>
                        <a:t> Parties</a:t>
                      </a:r>
                      <a:endParaRPr lang="de-DE" sz="1400" dirty="0">
                        <a:latin typeface="Barlow"/>
                      </a:endParaRPr>
                    </a:p>
                  </a:txBody>
                  <a:tcPr marL="72000" marR="72000" marT="72000" marB="72000"/>
                </a:tc>
                <a:tc>
                  <a:txBody>
                    <a:bodyPr/>
                    <a:lstStyle/>
                    <a:p>
                      <a:pPr algn="l">
                        <a:lnSpc>
                          <a:spcPct val="100000"/>
                        </a:lnSpc>
                      </a:pPr>
                      <a:r>
                        <a:rPr lang="en-US" sz="1400" noProof="0" dirty="0">
                          <a:solidFill>
                            <a:schemeClr val="tx1"/>
                          </a:solidFill>
                          <a:latin typeface="Barlow"/>
                        </a:rPr>
                        <a:t>Everyone named by the Reporting Party, as well as all others identified during the investigation as having information relating to the Issue.</a:t>
                      </a:r>
                    </a:p>
                  </a:txBody>
                  <a:tcPr marL="72000" marR="72000" marT="72000" marB="72000"/>
                </a:tc>
                <a:extLst>
                  <a:ext uri="{0D108BD9-81ED-4DB2-BD59-A6C34878D82A}">
                    <a16:rowId xmlns:a16="http://schemas.microsoft.com/office/drawing/2014/main" val="10005"/>
                  </a:ext>
                </a:extLst>
              </a:tr>
              <a:tr h="0">
                <a:tc>
                  <a:txBody>
                    <a:bodyPr/>
                    <a:lstStyle/>
                    <a:p>
                      <a:pPr>
                        <a:lnSpc>
                          <a:spcPct val="100000"/>
                        </a:lnSpc>
                      </a:pPr>
                      <a:r>
                        <a:rPr lang="de-DE" sz="1400" dirty="0"/>
                        <a:t>Case</a:t>
                      </a:r>
                      <a:endParaRPr lang="de-DE" sz="1400" dirty="0">
                        <a:solidFill>
                          <a:schemeClr val="tx1"/>
                        </a:solidFill>
                        <a:latin typeface="Barlow (Textkörper)"/>
                      </a:endParaRPr>
                    </a:p>
                  </a:txBody>
                  <a:tcPr marL="72000" marR="72000" marT="72000" marB="72000"/>
                </a:tc>
                <a:tc>
                  <a:txBody>
                    <a:bodyPr/>
                    <a:lstStyle/>
                    <a:p>
                      <a:pPr algn="l">
                        <a:lnSpc>
                          <a:spcPct val="100000"/>
                        </a:lnSpc>
                      </a:pPr>
                      <a:r>
                        <a:rPr lang="en-US" sz="1400" noProof="0" dirty="0">
                          <a:solidFill>
                            <a:schemeClr val="tx1"/>
                          </a:solidFill>
                          <a:latin typeface="Barlow"/>
                        </a:rPr>
                        <a:t>A claim or question around misconduct (e.g., unethical or illegal conduct) by the Company or its employees.  Each case has its own unique ID and one primary classification.</a:t>
                      </a:r>
                      <a:r>
                        <a:rPr lang="de-DE" sz="1400" dirty="0">
                          <a:solidFill>
                            <a:schemeClr val="tx1"/>
                          </a:solidFill>
                          <a:latin typeface="Barlow"/>
                        </a:rPr>
                        <a:t> </a:t>
                      </a:r>
                    </a:p>
                  </a:txBody>
                  <a:tcPr marL="72000" marR="72000" marT="72000" marB="7200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95370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0A33C-309C-A440-5F62-C3B29633E40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C309FF-5F89-C3BC-3FEC-5FE99F7FD7AF}"/>
              </a:ext>
            </a:extLst>
          </p:cNvPr>
          <p:cNvSpPr>
            <a:spLocks noGrp="1"/>
          </p:cNvSpPr>
          <p:nvPr>
            <p:ph idx="1"/>
          </p:nvPr>
        </p:nvSpPr>
        <p:spPr>
          <a:xfrm>
            <a:off x="1092200" y="2312876"/>
            <a:ext cx="5156200" cy="3745024"/>
          </a:xfrm>
        </p:spPr>
        <p:txBody>
          <a:bodyPr>
            <a:normAutofit/>
          </a:bodyPr>
          <a:lstStyle/>
          <a:p>
            <a:pPr lvl="2">
              <a:buClr>
                <a:srgbClr val="E90055"/>
              </a:buClr>
              <a:defRPr/>
            </a:pPr>
            <a:r>
              <a:rPr lang="en-US" dirty="0"/>
              <a:t>Cases can be downloaded for further analysis and reporting. Click the Download option to export a case. The export is customizable, so you can choose what will be included in the export. </a:t>
            </a:r>
          </a:p>
          <a:p>
            <a:pPr lvl="2">
              <a:buClr>
                <a:srgbClr val="E90055"/>
              </a:buClr>
              <a:defRPr/>
            </a:pPr>
            <a:r>
              <a:rPr lang="en-US" dirty="0"/>
              <a:t>You can exclude specific data to minimize unneeded content or omit sensitive information not required for your report</a:t>
            </a:r>
          </a:p>
          <a:p>
            <a:endParaRPr lang="en-US" dirty="0"/>
          </a:p>
        </p:txBody>
      </p:sp>
      <p:sp>
        <p:nvSpPr>
          <p:cNvPr id="4" name="Title 3">
            <a:extLst>
              <a:ext uri="{FF2B5EF4-FFF2-40B4-BE49-F238E27FC236}">
                <a16:creationId xmlns:a16="http://schemas.microsoft.com/office/drawing/2014/main" id="{7646E3A0-1343-2A91-3F84-CAC082156462}"/>
              </a:ext>
            </a:extLst>
          </p:cNvPr>
          <p:cNvSpPr>
            <a:spLocks noGrp="1"/>
          </p:cNvSpPr>
          <p:nvPr>
            <p:ph type="title"/>
          </p:nvPr>
        </p:nvSpPr>
        <p:spPr/>
        <p:txBody>
          <a:bodyPr/>
          <a:lstStyle/>
          <a:p>
            <a:r>
              <a:rPr lang="en-US" dirty="0"/>
              <a:t>Additional Features</a:t>
            </a:r>
          </a:p>
        </p:txBody>
      </p:sp>
      <p:sp>
        <p:nvSpPr>
          <p:cNvPr id="5" name="Subtitle 4">
            <a:extLst>
              <a:ext uri="{FF2B5EF4-FFF2-40B4-BE49-F238E27FC236}">
                <a16:creationId xmlns:a16="http://schemas.microsoft.com/office/drawing/2014/main" id="{8D77F525-7EA3-D12C-E8D9-A916EC5610FE}"/>
              </a:ext>
            </a:extLst>
          </p:cNvPr>
          <p:cNvSpPr>
            <a:spLocks noGrp="1"/>
          </p:cNvSpPr>
          <p:nvPr>
            <p:ph type="subTitle" idx="12"/>
          </p:nvPr>
        </p:nvSpPr>
        <p:spPr/>
        <p:txBody>
          <a:bodyPr/>
          <a:lstStyle/>
          <a:p>
            <a:r>
              <a:rPr lang="en-US" dirty="0"/>
              <a:t>Download</a:t>
            </a:r>
          </a:p>
        </p:txBody>
      </p:sp>
      <p:sp>
        <p:nvSpPr>
          <p:cNvPr id="6" name="Slide Number Placeholder 5">
            <a:extLst>
              <a:ext uri="{FF2B5EF4-FFF2-40B4-BE49-F238E27FC236}">
                <a16:creationId xmlns:a16="http://schemas.microsoft.com/office/drawing/2014/main" id="{B157ECDF-C716-B7C4-9015-0E08AA19A418}"/>
              </a:ext>
            </a:extLst>
          </p:cNvPr>
          <p:cNvSpPr>
            <a:spLocks noGrp="1"/>
          </p:cNvSpPr>
          <p:nvPr>
            <p:ph type="sldNum" sz="quarter" idx="13"/>
          </p:nvPr>
        </p:nvSpPr>
        <p:spPr/>
        <p:txBody>
          <a:bodyPr/>
          <a:lstStyle/>
          <a:p>
            <a:fld id="{44661A95-0089-4306-9485-D330C59FE3ED}" type="slidenum">
              <a:rPr lang="de-DE" smtClean="0"/>
              <a:pPr/>
              <a:t>30</a:t>
            </a:fld>
            <a:endParaRPr lang="de-DE"/>
          </a:p>
        </p:txBody>
      </p:sp>
      <p:pic>
        <p:nvPicPr>
          <p:cNvPr id="25602" name="Picture 2" descr="A screenshot of a computer&#10;&#10;AI-generated content may be incorrect., Picture">
            <a:extLst>
              <a:ext uri="{FF2B5EF4-FFF2-40B4-BE49-F238E27FC236}">
                <a16:creationId xmlns:a16="http://schemas.microsoft.com/office/drawing/2014/main" id="{2D5DCBF2-D553-D412-8734-318EA5C83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244" y="1333500"/>
            <a:ext cx="431867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61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ADD06-57F3-ACE7-DECF-95C266D4DD2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D3249F-F77C-5F1A-D5E9-C99A6C09A5A7}"/>
              </a:ext>
            </a:extLst>
          </p:cNvPr>
          <p:cNvSpPr>
            <a:spLocks noGrp="1"/>
          </p:cNvSpPr>
          <p:nvPr>
            <p:ph idx="1"/>
          </p:nvPr>
        </p:nvSpPr>
        <p:spPr>
          <a:xfrm>
            <a:off x="1092200" y="2312876"/>
            <a:ext cx="3175000" cy="3745024"/>
          </a:xfrm>
        </p:spPr>
        <p:txBody>
          <a:bodyPr>
            <a:normAutofit/>
          </a:bodyPr>
          <a:lstStyle/>
          <a:p>
            <a:pPr lvl="2">
              <a:buClr>
                <a:srgbClr val="E90055"/>
              </a:buClr>
              <a:defRPr/>
            </a:pPr>
            <a:r>
              <a:rPr lang="en-US" dirty="0"/>
              <a:t>Here you can see all the activity for the case. If you click on the eye icon in the corner, you can expand the activity to see more information. </a:t>
            </a:r>
          </a:p>
          <a:p>
            <a:pPr lvl="2">
              <a:buClr>
                <a:srgbClr val="E90055"/>
              </a:buClr>
              <a:defRPr/>
            </a:pPr>
            <a:r>
              <a:rPr lang="en-US" dirty="0"/>
              <a:t>The audit report can be downloaded and filtered. </a:t>
            </a:r>
          </a:p>
        </p:txBody>
      </p:sp>
      <p:sp>
        <p:nvSpPr>
          <p:cNvPr id="4" name="Title 3">
            <a:extLst>
              <a:ext uri="{FF2B5EF4-FFF2-40B4-BE49-F238E27FC236}">
                <a16:creationId xmlns:a16="http://schemas.microsoft.com/office/drawing/2014/main" id="{46C5C788-0F0B-B75C-E323-39CC091DCBF4}"/>
              </a:ext>
            </a:extLst>
          </p:cNvPr>
          <p:cNvSpPr>
            <a:spLocks noGrp="1"/>
          </p:cNvSpPr>
          <p:nvPr>
            <p:ph type="title"/>
          </p:nvPr>
        </p:nvSpPr>
        <p:spPr/>
        <p:txBody>
          <a:bodyPr/>
          <a:lstStyle/>
          <a:p>
            <a:r>
              <a:rPr lang="en-US" dirty="0"/>
              <a:t>Additional Features</a:t>
            </a:r>
          </a:p>
        </p:txBody>
      </p:sp>
      <p:sp>
        <p:nvSpPr>
          <p:cNvPr id="5" name="Subtitle 4">
            <a:extLst>
              <a:ext uri="{FF2B5EF4-FFF2-40B4-BE49-F238E27FC236}">
                <a16:creationId xmlns:a16="http://schemas.microsoft.com/office/drawing/2014/main" id="{47B3A874-5496-E0A0-C6A7-548C167FCE53}"/>
              </a:ext>
            </a:extLst>
          </p:cNvPr>
          <p:cNvSpPr>
            <a:spLocks noGrp="1"/>
          </p:cNvSpPr>
          <p:nvPr>
            <p:ph type="subTitle" idx="12"/>
          </p:nvPr>
        </p:nvSpPr>
        <p:spPr/>
        <p:txBody>
          <a:bodyPr/>
          <a:lstStyle/>
          <a:p>
            <a:r>
              <a:rPr lang="en-US" dirty="0"/>
              <a:t>Audit Trail</a:t>
            </a:r>
          </a:p>
        </p:txBody>
      </p:sp>
      <p:sp>
        <p:nvSpPr>
          <p:cNvPr id="6" name="Slide Number Placeholder 5">
            <a:extLst>
              <a:ext uri="{FF2B5EF4-FFF2-40B4-BE49-F238E27FC236}">
                <a16:creationId xmlns:a16="http://schemas.microsoft.com/office/drawing/2014/main" id="{512C63E5-B0AA-844B-EB57-F96A60363B93}"/>
              </a:ext>
            </a:extLst>
          </p:cNvPr>
          <p:cNvSpPr>
            <a:spLocks noGrp="1"/>
          </p:cNvSpPr>
          <p:nvPr>
            <p:ph type="sldNum" sz="quarter" idx="13"/>
          </p:nvPr>
        </p:nvSpPr>
        <p:spPr/>
        <p:txBody>
          <a:bodyPr/>
          <a:lstStyle/>
          <a:p>
            <a:fld id="{44661A95-0089-4306-9485-D330C59FE3ED}" type="slidenum">
              <a:rPr lang="de-DE" smtClean="0"/>
              <a:pPr/>
              <a:t>31</a:t>
            </a:fld>
            <a:endParaRPr lang="de-DE"/>
          </a:p>
        </p:txBody>
      </p:sp>
      <p:pic>
        <p:nvPicPr>
          <p:cNvPr id="26626" name="Picture 2" descr="A screenshot of a computer&#10;&#10;AI-generated content may be incorrect., Picture">
            <a:extLst>
              <a:ext uri="{FF2B5EF4-FFF2-40B4-BE49-F238E27FC236}">
                <a16:creationId xmlns:a16="http://schemas.microsoft.com/office/drawing/2014/main" id="{57821CAD-21DE-4F58-E238-0855C265F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260" y="2312876"/>
            <a:ext cx="647954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569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3CB84-77A2-05A9-4A45-5AF2650F0179}"/>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1EA17167-A0B4-EF0B-C28A-64338C6497F3}"/>
              </a:ext>
            </a:extLst>
          </p:cNvPr>
          <p:cNvSpPr>
            <a:spLocks noGrp="1"/>
          </p:cNvSpPr>
          <p:nvPr>
            <p:ph type="body" idx="1"/>
          </p:nvPr>
        </p:nvSpPr>
        <p:spPr bwMode="gray">
          <a:xfrm>
            <a:off x="1092200" y="1412875"/>
            <a:ext cx="5111750" cy="4356385"/>
          </a:xfrm>
        </p:spPr>
        <p:txBody>
          <a:bodyPr/>
          <a:lstStyle/>
          <a:p>
            <a:r>
              <a:rPr lang="de-DE" dirty="0"/>
              <a:t>Closing a Case</a:t>
            </a:r>
          </a:p>
        </p:txBody>
      </p:sp>
      <p:sp>
        <p:nvSpPr>
          <p:cNvPr id="8" name="Textplatzhalter 7">
            <a:extLst>
              <a:ext uri="{FF2B5EF4-FFF2-40B4-BE49-F238E27FC236}">
                <a16:creationId xmlns:a16="http://schemas.microsoft.com/office/drawing/2014/main" id="{3A9DA76F-3E34-5BFB-75E8-68BDC47A8621}"/>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D10027F6-A51A-CDD6-9E70-E96630041202}"/>
              </a:ext>
            </a:extLst>
          </p:cNvPr>
          <p:cNvSpPr>
            <a:spLocks noGrp="1"/>
          </p:cNvSpPr>
          <p:nvPr>
            <p:ph type="title"/>
          </p:nvPr>
        </p:nvSpPr>
        <p:spPr/>
        <p:txBody>
          <a:bodyPr/>
          <a:lstStyle/>
          <a:p>
            <a:r>
              <a:rPr lang="de-DE" dirty="0"/>
              <a:t>06</a:t>
            </a:r>
          </a:p>
        </p:txBody>
      </p:sp>
    </p:spTree>
    <p:extLst>
      <p:ext uri="{BB962C8B-B14F-4D97-AF65-F5344CB8AC3E}">
        <p14:creationId xmlns:p14="http://schemas.microsoft.com/office/powerpoint/2010/main" val="241805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2F8FE61-CEB0-13EC-F1B0-9C1867728B5D}"/>
              </a:ext>
            </a:extLst>
          </p:cNvPr>
          <p:cNvSpPr>
            <a:spLocks noGrp="1"/>
          </p:cNvSpPr>
          <p:nvPr>
            <p:ph idx="1"/>
          </p:nvPr>
        </p:nvSpPr>
        <p:spPr>
          <a:xfrm>
            <a:off x="1092200" y="2312876"/>
            <a:ext cx="4699000" cy="3745024"/>
          </a:xfrm>
        </p:spPr>
        <p:txBody>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When you are ready to close out the case, click on the ‘Close case’ button in the top right corner. Then you will be able to select a Conclusion, and optionally, by ticking the boxes, you can send out a closing email to the other case managers, or to the reporter.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If you have ‘Message Templates’ setup, then you will be able to use them</a:t>
            </a:r>
          </a:p>
        </p:txBody>
      </p:sp>
      <p:sp>
        <p:nvSpPr>
          <p:cNvPr id="8" name="Title 7">
            <a:extLst>
              <a:ext uri="{FF2B5EF4-FFF2-40B4-BE49-F238E27FC236}">
                <a16:creationId xmlns:a16="http://schemas.microsoft.com/office/drawing/2014/main" id="{3B3F201F-AE76-29AF-3AFB-4DFE63A6503B}"/>
              </a:ext>
            </a:extLst>
          </p:cNvPr>
          <p:cNvSpPr>
            <a:spLocks noGrp="1"/>
          </p:cNvSpPr>
          <p:nvPr>
            <p:ph type="title"/>
          </p:nvPr>
        </p:nvSpPr>
        <p:spPr/>
        <p:txBody>
          <a:bodyPr/>
          <a:lstStyle/>
          <a:p>
            <a:r>
              <a:rPr lang="en-US" dirty="0"/>
              <a:t>Closing a Case</a:t>
            </a:r>
          </a:p>
        </p:txBody>
      </p:sp>
      <p:pic>
        <p:nvPicPr>
          <p:cNvPr id="27654" name="Picture 6" descr="Picture 1980970067, Picture">
            <a:extLst>
              <a:ext uri="{FF2B5EF4-FFF2-40B4-BE49-F238E27FC236}">
                <a16:creationId xmlns:a16="http://schemas.microsoft.com/office/drawing/2014/main" id="{D89AA7A6-BABB-B275-2A5E-BA73E70131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111"/>
          <a:stretch>
            <a:fillRect/>
          </a:stretch>
        </p:blipFill>
        <p:spPr bwMode="auto">
          <a:xfrm>
            <a:off x="6096274" y="1433363"/>
            <a:ext cx="2669644" cy="3231873"/>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Picture 1980970067, Picture">
            <a:extLst>
              <a:ext uri="{FF2B5EF4-FFF2-40B4-BE49-F238E27FC236}">
                <a16:creationId xmlns:a16="http://schemas.microsoft.com/office/drawing/2014/main" id="{EA9D3049-3DEA-C706-E627-1B110A1C90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8413"/>
          <a:stretch>
            <a:fillRect/>
          </a:stretch>
        </p:blipFill>
        <p:spPr bwMode="auto">
          <a:xfrm>
            <a:off x="7772400" y="3048000"/>
            <a:ext cx="3327400" cy="28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0E605-2356-F262-D1CE-8575C217D822}"/>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7997729-CA22-9F1F-F762-6E9DDCBD7764}"/>
              </a:ext>
            </a:extLst>
          </p:cNvPr>
          <p:cNvSpPr>
            <a:spLocks noGrp="1"/>
          </p:cNvSpPr>
          <p:nvPr>
            <p:ph idx="1"/>
          </p:nvPr>
        </p:nvSpPr>
        <p:spPr>
          <a:xfrm>
            <a:off x="1092200" y="2312876"/>
            <a:ext cx="10007600" cy="3745024"/>
          </a:xfrm>
        </p:spPr>
        <p:txBody>
          <a:bodyPr>
            <a:normAutofit/>
          </a:bodyPr>
          <a:lstStyle/>
          <a:p>
            <a:pPr lvl="2">
              <a:buClr>
                <a:srgbClr val="E90055"/>
              </a:buClr>
              <a:defRPr/>
            </a:pPr>
            <a:r>
              <a:rPr lang="en-US" dirty="0"/>
              <a:t>Cases can also be re-opened if needed. Simply click the ‘Reopen case' button, and then you can make any additional amendments and updates as needed.</a:t>
            </a:r>
          </a:p>
        </p:txBody>
      </p:sp>
      <p:sp>
        <p:nvSpPr>
          <p:cNvPr id="8" name="Title 7">
            <a:extLst>
              <a:ext uri="{FF2B5EF4-FFF2-40B4-BE49-F238E27FC236}">
                <a16:creationId xmlns:a16="http://schemas.microsoft.com/office/drawing/2014/main" id="{1EB5B856-75F3-A2CB-D4C4-23FBCD8A06FF}"/>
              </a:ext>
            </a:extLst>
          </p:cNvPr>
          <p:cNvSpPr>
            <a:spLocks noGrp="1"/>
          </p:cNvSpPr>
          <p:nvPr>
            <p:ph type="title"/>
          </p:nvPr>
        </p:nvSpPr>
        <p:spPr/>
        <p:txBody>
          <a:bodyPr/>
          <a:lstStyle/>
          <a:p>
            <a:r>
              <a:rPr lang="en-US" dirty="0"/>
              <a:t>Reopening a Case</a:t>
            </a:r>
          </a:p>
        </p:txBody>
      </p:sp>
      <p:pic>
        <p:nvPicPr>
          <p:cNvPr id="28674" name="Picture 2" descr="A screenshot of a computer&#10;&#10;AI-generated content may be incorrect., Picture">
            <a:extLst>
              <a:ext uri="{FF2B5EF4-FFF2-40B4-BE49-F238E27FC236}">
                <a16:creationId xmlns:a16="http://schemas.microsoft.com/office/drawing/2014/main" id="{B7A31774-F331-B40C-EEEE-156F230C5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3352800"/>
            <a:ext cx="9067800" cy="246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042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14808-FDB5-53CE-CCAC-0B1F5F08129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5D32D14-0ADF-8467-4EF1-9438CAE45CAE}"/>
              </a:ext>
            </a:extLst>
          </p:cNvPr>
          <p:cNvSpPr>
            <a:spLocks noGrp="1"/>
          </p:cNvSpPr>
          <p:nvPr>
            <p:ph type="body" idx="1"/>
          </p:nvPr>
        </p:nvSpPr>
        <p:spPr bwMode="gray">
          <a:xfrm>
            <a:off x="1092200" y="1412875"/>
            <a:ext cx="5111750" cy="4356385"/>
          </a:xfrm>
        </p:spPr>
        <p:txBody>
          <a:bodyPr/>
          <a:lstStyle/>
          <a:p>
            <a:r>
              <a:rPr lang="de-DE" dirty="0"/>
              <a:t>Enterprise Features</a:t>
            </a:r>
          </a:p>
        </p:txBody>
      </p:sp>
      <p:sp>
        <p:nvSpPr>
          <p:cNvPr id="8" name="Textplatzhalter 7">
            <a:extLst>
              <a:ext uri="{FF2B5EF4-FFF2-40B4-BE49-F238E27FC236}">
                <a16:creationId xmlns:a16="http://schemas.microsoft.com/office/drawing/2014/main" id="{3B7530A2-067F-662D-7FE1-AA5F915F2AA9}"/>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524F3F65-FCCC-6344-0595-117A85082DF7}"/>
              </a:ext>
            </a:extLst>
          </p:cNvPr>
          <p:cNvSpPr>
            <a:spLocks noGrp="1"/>
          </p:cNvSpPr>
          <p:nvPr>
            <p:ph type="title"/>
          </p:nvPr>
        </p:nvSpPr>
        <p:spPr/>
        <p:txBody>
          <a:bodyPr/>
          <a:lstStyle/>
          <a:p>
            <a:r>
              <a:rPr lang="de-DE" dirty="0"/>
              <a:t>07</a:t>
            </a:r>
          </a:p>
        </p:txBody>
      </p:sp>
    </p:spTree>
    <p:extLst>
      <p:ext uri="{BB962C8B-B14F-4D97-AF65-F5344CB8AC3E}">
        <p14:creationId xmlns:p14="http://schemas.microsoft.com/office/powerpoint/2010/main" val="651041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72979A5-B519-2A32-8F02-50CBBA32D90E}"/>
              </a:ext>
            </a:extLst>
          </p:cNvPr>
          <p:cNvSpPr>
            <a:spLocks noGrp="1"/>
          </p:cNvSpPr>
          <p:nvPr>
            <p:ph idx="1"/>
          </p:nvPr>
        </p:nvSpPr>
        <p:spPr/>
        <p:txBody>
          <a:bodyPr/>
          <a:lstStyle/>
          <a:p>
            <a:pPr marL="0" marR="0" lvl="2" indent="0" algn="l" defTabSz="914400" rtl="0" eaLnBrk="1" fontAlgn="auto" latinLnBrk="0" hangingPunct="1">
              <a:lnSpc>
                <a:spcPct val="110000"/>
              </a:lnSpc>
              <a:spcBef>
                <a:spcPts val="600"/>
              </a:spcBef>
              <a:spcAft>
                <a:spcPts val="600"/>
              </a:spcAft>
              <a:buClr>
                <a:srgbClr val="E90055"/>
              </a:buClr>
              <a:buSzPct val="80000"/>
              <a:buNone/>
              <a:tabLst/>
              <a:defRPr/>
            </a:pPr>
            <a:r>
              <a:rPr lang="en-US" dirty="0"/>
              <a:t>Integrity Line offers more advanced features designed to enhance your case management experience. </a:t>
            </a:r>
            <a:r>
              <a:rPr lang="en-US" b="1" i="1" dirty="0"/>
              <a:t>With the Enterprise package, there are some additional features. </a:t>
            </a:r>
          </a:p>
          <a:p>
            <a:pPr marL="0" marR="0" lvl="2" indent="0" algn="l" defTabSz="914400" rtl="0" eaLnBrk="1" fontAlgn="auto" latinLnBrk="0" hangingPunct="1">
              <a:lnSpc>
                <a:spcPct val="110000"/>
              </a:lnSpc>
              <a:spcBef>
                <a:spcPts val="600"/>
              </a:spcBef>
              <a:spcAft>
                <a:spcPts val="600"/>
              </a:spcAft>
              <a:buClr>
                <a:srgbClr val="E90055"/>
              </a:buClr>
              <a:buSzPct val="80000"/>
              <a:buNone/>
              <a:tabLst/>
              <a:defRPr/>
            </a:pPr>
            <a:r>
              <a:rPr lang="en-US" b="1" i="1" dirty="0"/>
              <a:t>If you do not have the Enterprise package and are interested, please speak with your Account Executive or Customer Success Manager. </a:t>
            </a:r>
            <a:endParaRPr lang="en-US" dirty="0"/>
          </a:p>
          <a:p>
            <a:endParaRPr lang="en-US" dirty="0"/>
          </a:p>
        </p:txBody>
      </p:sp>
      <p:sp>
        <p:nvSpPr>
          <p:cNvPr id="7" name="Title 6">
            <a:extLst>
              <a:ext uri="{FF2B5EF4-FFF2-40B4-BE49-F238E27FC236}">
                <a16:creationId xmlns:a16="http://schemas.microsoft.com/office/drawing/2014/main" id="{6033841E-B88B-42F4-865E-6048C364C607}"/>
              </a:ext>
            </a:extLst>
          </p:cNvPr>
          <p:cNvSpPr>
            <a:spLocks noGrp="1"/>
          </p:cNvSpPr>
          <p:nvPr>
            <p:ph type="title"/>
          </p:nvPr>
        </p:nvSpPr>
        <p:spPr/>
        <p:txBody>
          <a:bodyPr/>
          <a:lstStyle/>
          <a:p>
            <a:r>
              <a:rPr lang="en-US" dirty="0"/>
              <a:t>Enterprise Features</a:t>
            </a:r>
          </a:p>
        </p:txBody>
      </p:sp>
      <p:sp>
        <p:nvSpPr>
          <p:cNvPr id="9" name="Subtitle 8">
            <a:extLst>
              <a:ext uri="{FF2B5EF4-FFF2-40B4-BE49-F238E27FC236}">
                <a16:creationId xmlns:a16="http://schemas.microsoft.com/office/drawing/2014/main" id="{2CCD3384-9CBD-8F7B-6CE7-5EC0D15DDC05}"/>
              </a:ext>
            </a:extLst>
          </p:cNvPr>
          <p:cNvSpPr>
            <a:spLocks noGrp="1"/>
          </p:cNvSpPr>
          <p:nvPr>
            <p:ph type="subTitle" idx="12"/>
          </p:nvPr>
        </p:nvSpPr>
        <p:spPr/>
        <p:txBody>
          <a:bodyPr/>
          <a:lstStyle/>
          <a:p>
            <a:endParaRPr lang="en-US" dirty="0"/>
          </a:p>
        </p:txBody>
      </p:sp>
      <p:sp>
        <p:nvSpPr>
          <p:cNvPr id="6" name="Slide Number Placeholder 5">
            <a:extLst>
              <a:ext uri="{FF2B5EF4-FFF2-40B4-BE49-F238E27FC236}">
                <a16:creationId xmlns:a16="http://schemas.microsoft.com/office/drawing/2014/main" id="{7CC129E9-4738-CD9A-730D-51BCCBB3A455}"/>
              </a:ext>
            </a:extLst>
          </p:cNvPr>
          <p:cNvSpPr>
            <a:spLocks noGrp="1"/>
          </p:cNvSpPr>
          <p:nvPr>
            <p:ph type="sldNum" sz="quarter" idx="13"/>
          </p:nvPr>
        </p:nvSpPr>
        <p:spPr/>
        <p:txBody>
          <a:bodyPr/>
          <a:lstStyle/>
          <a:p>
            <a:fld id="{44661A95-0089-4306-9485-D330C59FE3ED}" type="slidenum">
              <a:rPr lang="de-DE" smtClean="0"/>
              <a:pPr/>
              <a:t>36</a:t>
            </a:fld>
            <a:endParaRPr lang="de-DE"/>
          </a:p>
        </p:txBody>
      </p:sp>
    </p:spTree>
    <p:extLst>
      <p:ext uri="{BB962C8B-B14F-4D97-AF65-F5344CB8AC3E}">
        <p14:creationId xmlns:p14="http://schemas.microsoft.com/office/powerpoint/2010/main" val="365249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B1612-DFD3-913D-B649-05F622B9833F}"/>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9498DC9-B24F-2C32-B9CE-3032C6EF500B}"/>
              </a:ext>
            </a:extLst>
          </p:cNvPr>
          <p:cNvSpPr>
            <a:spLocks noGrp="1"/>
          </p:cNvSpPr>
          <p:nvPr>
            <p:ph idx="1"/>
          </p:nvPr>
        </p:nvSpPr>
        <p:spPr>
          <a:xfrm>
            <a:off x="1092200" y="2312876"/>
            <a:ext cx="5003800" cy="3745024"/>
          </a:xfrm>
        </p:spPr>
        <p:txBody>
          <a:bodyPr>
            <a:normAutofit/>
          </a:bodyPr>
          <a:lstStyle/>
          <a:p>
            <a:pPr lvl="2">
              <a:buClr>
                <a:srgbClr val="E90055"/>
              </a:buClr>
              <a:defRPr/>
            </a:pPr>
            <a:r>
              <a:rPr lang="en-US" dirty="0"/>
              <a:t>Workflow statuses can be used to further specify the status and progress of a case. The workflow statuses are configurable. </a:t>
            </a:r>
          </a:p>
          <a:p>
            <a:pPr lvl="2">
              <a:buClr>
                <a:srgbClr val="E90055"/>
              </a:buClr>
              <a:defRPr/>
            </a:pPr>
            <a:r>
              <a:rPr lang="en-US" dirty="0"/>
              <a:t>When a case is moved to in progress, the Workflow Statuses will show up above the Short Description. The case can then be moved through the workflow. </a:t>
            </a:r>
          </a:p>
          <a:p>
            <a:pPr lvl="2">
              <a:buClr>
                <a:srgbClr val="E90055"/>
              </a:buClr>
              <a:defRPr/>
            </a:pPr>
            <a:r>
              <a:rPr lang="en-US" dirty="0"/>
              <a:t>Workflow statuses can be linked to custom case tabs to define requirements to progress the case to the next status.  </a:t>
            </a:r>
          </a:p>
          <a:p>
            <a:pPr lvl="2">
              <a:buClr>
                <a:srgbClr val="E90055"/>
              </a:buClr>
              <a:defRPr/>
            </a:pPr>
            <a:endParaRPr lang="en-US" dirty="0"/>
          </a:p>
        </p:txBody>
      </p:sp>
      <p:sp>
        <p:nvSpPr>
          <p:cNvPr id="8" name="Title 7">
            <a:extLst>
              <a:ext uri="{FF2B5EF4-FFF2-40B4-BE49-F238E27FC236}">
                <a16:creationId xmlns:a16="http://schemas.microsoft.com/office/drawing/2014/main" id="{08228FC3-E5E2-54B3-EED2-D3F4A50FBB97}"/>
              </a:ext>
            </a:extLst>
          </p:cNvPr>
          <p:cNvSpPr>
            <a:spLocks noGrp="1"/>
          </p:cNvSpPr>
          <p:nvPr>
            <p:ph type="title"/>
          </p:nvPr>
        </p:nvSpPr>
        <p:spPr/>
        <p:txBody>
          <a:bodyPr/>
          <a:lstStyle/>
          <a:p>
            <a:r>
              <a:rPr lang="en-US" dirty="0"/>
              <a:t>Enterprise Features</a:t>
            </a:r>
          </a:p>
        </p:txBody>
      </p:sp>
      <p:sp>
        <p:nvSpPr>
          <p:cNvPr id="2" name="Subtitle 1">
            <a:extLst>
              <a:ext uri="{FF2B5EF4-FFF2-40B4-BE49-F238E27FC236}">
                <a16:creationId xmlns:a16="http://schemas.microsoft.com/office/drawing/2014/main" id="{4D553F2A-0E5F-95BF-5441-9841281DF9AE}"/>
              </a:ext>
            </a:extLst>
          </p:cNvPr>
          <p:cNvSpPr>
            <a:spLocks noGrp="1"/>
          </p:cNvSpPr>
          <p:nvPr>
            <p:ph type="subTitle" idx="12"/>
          </p:nvPr>
        </p:nvSpPr>
        <p:spPr/>
        <p:txBody>
          <a:bodyPr/>
          <a:lstStyle/>
          <a:p>
            <a:r>
              <a:rPr lang="en-US" dirty="0"/>
              <a:t>Workflows</a:t>
            </a:r>
          </a:p>
        </p:txBody>
      </p:sp>
      <p:pic>
        <p:nvPicPr>
          <p:cNvPr id="29698" name="Picture 2" descr="A screenshot of a computer&#10;&#10;AI-generated content may be incorrect., Picture">
            <a:extLst>
              <a:ext uri="{FF2B5EF4-FFF2-40B4-BE49-F238E27FC236}">
                <a16:creationId xmlns:a16="http://schemas.microsoft.com/office/drawing/2014/main" id="{D44EBA9E-2D43-D1F5-E9DC-536531157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340"/>
          <a:stretch>
            <a:fillRect/>
          </a:stretch>
        </p:blipFill>
        <p:spPr bwMode="auto">
          <a:xfrm>
            <a:off x="6409324" y="2312876"/>
            <a:ext cx="4690476" cy="228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434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51103-FE17-E719-5DC8-17528FF7F94C}"/>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312155-FBD1-7C4C-7991-7352CC723411}"/>
              </a:ext>
            </a:extLst>
          </p:cNvPr>
          <p:cNvSpPr>
            <a:spLocks noGrp="1"/>
          </p:cNvSpPr>
          <p:nvPr>
            <p:ph idx="1"/>
          </p:nvPr>
        </p:nvSpPr>
        <p:spPr>
          <a:xfrm>
            <a:off x="1092200" y="2312876"/>
            <a:ext cx="4089400" cy="3745024"/>
          </a:xfrm>
        </p:spPr>
        <p:txBody>
          <a:bodyPr>
            <a:normAutofit/>
          </a:bodyPr>
          <a:lstStyle/>
          <a:p>
            <a:pPr lvl="2">
              <a:buClr>
                <a:srgbClr val="E90055"/>
              </a:buClr>
              <a:defRPr/>
            </a:pPr>
            <a:r>
              <a:rPr lang="en-US" dirty="0"/>
              <a:t>You can have custom case tabs which can include additional questions and sections, where you can obtain any further required information during the case management process.  </a:t>
            </a:r>
          </a:p>
          <a:p>
            <a:pPr lvl="2">
              <a:buClr>
                <a:srgbClr val="E90055"/>
              </a:buClr>
              <a:defRPr/>
            </a:pPr>
            <a:r>
              <a:rPr lang="en-US" dirty="0"/>
              <a:t>You can have multiple custom case tabs and each of the questions within the custom tabs can be utilized in reporting. </a:t>
            </a:r>
          </a:p>
          <a:p>
            <a:pPr lvl="2">
              <a:buClr>
                <a:srgbClr val="E90055"/>
              </a:buClr>
              <a:defRPr/>
            </a:pPr>
            <a:endParaRPr lang="en-US" dirty="0"/>
          </a:p>
        </p:txBody>
      </p:sp>
      <p:sp>
        <p:nvSpPr>
          <p:cNvPr id="8" name="Title 7">
            <a:extLst>
              <a:ext uri="{FF2B5EF4-FFF2-40B4-BE49-F238E27FC236}">
                <a16:creationId xmlns:a16="http://schemas.microsoft.com/office/drawing/2014/main" id="{DAF46BF6-D501-65D1-0319-B767B6B1173F}"/>
              </a:ext>
            </a:extLst>
          </p:cNvPr>
          <p:cNvSpPr>
            <a:spLocks noGrp="1"/>
          </p:cNvSpPr>
          <p:nvPr>
            <p:ph type="title"/>
          </p:nvPr>
        </p:nvSpPr>
        <p:spPr/>
        <p:txBody>
          <a:bodyPr/>
          <a:lstStyle/>
          <a:p>
            <a:r>
              <a:rPr lang="en-US" dirty="0"/>
              <a:t>Enterprise Features</a:t>
            </a:r>
          </a:p>
        </p:txBody>
      </p:sp>
      <p:sp>
        <p:nvSpPr>
          <p:cNvPr id="2" name="Subtitle 1">
            <a:extLst>
              <a:ext uri="{FF2B5EF4-FFF2-40B4-BE49-F238E27FC236}">
                <a16:creationId xmlns:a16="http://schemas.microsoft.com/office/drawing/2014/main" id="{2D36B16E-3D21-849E-443D-52DCBED358C5}"/>
              </a:ext>
            </a:extLst>
          </p:cNvPr>
          <p:cNvSpPr>
            <a:spLocks noGrp="1"/>
          </p:cNvSpPr>
          <p:nvPr>
            <p:ph type="subTitle" idx="12"/>
          </p:nvPr>
        </p:nvSpPr>
        <p:spPr/>
        <p:txBody>
          <a:bodyPr/>
          <a:lstStyle/>
          <a:p>
            <a:r>
              <a:rPr lang="en-US" dirty="0"/>
              <a:t>Custom Case Tabs</a:t>
            </a:r>
          </a:p>
        </p:txBody>
      </p:sp>
      <p:pic>
        <p:nvPicPr>
          <p:cNvPr id="30722" name="Picture 2" descr="A screenshot of a computer&#10;&#10;AI-generated content may be incorrect., Picture">
            <a:extLst>
              <a:ext uri="{FF2B5EF4-FFF2-40B4-BE49-F238E27FC236}">
                <a16:creationId xmlns:a16="http://schemas.microsoft.com/office/drawing/2014/main" id="{95051CA8-0B83-411B-10B1-86945FB55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133" y="2312876"/>
            <a:ext cx="5522282" cy="248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4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3E7DB-D918-0419-361E-E99033E7F28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C8DE3969-9950-4707-0E44-AC7D447E44E5}"/>
              </a:ext>
            </a:extLst>
          </p:cNvPr>
          <p:cNvSpPr>
            <a:spLocks noGrp="1"/>
          </p:cNvSpPr>
          <p:nvPr>
            <p:ph type="title"/>
          </p:nvPr>
        </p:nvSpPr>
        <p:spPr bwMode="gray">
          <a:xfrm>
            <a:off x="1092200" y="2658668"/>
            <a:ext cx="7308056" cy="1540664"/>
          </a:xfrm>
        </p:spPr>
        <p:txBody>
          <a:bodyPr/>
          <a:lstStyle/>
          <a:p>
            <a:r>
              <a:rPr lang="en-US" dirty="0">
                <a:latin typeface="Barlow ExtraBold"/>
              </a:rPr>
              <a:t>Thank you</a:t>
            </a:r>
            <a:br>
              <a:rPr lang="en-US" dirty="0"/>
            </a:br>
            <a:r>
              <a:rPr lang="en-US" dirty="0">
                <a:latin typeface="Barlow ExtraBold"/>
              </a:rPr>
              <a:t>for your attention</a:t>
            </a:r>
          </a:p>
        </p:txBody>
      </p:sp>
    </p:spTree>
    <p:extLst>
      <p:ext uri="{BB962C8B-B14F-4D97-AF65-F5344CB8AC3E}">
        <p14:creationId xmlns:p14="http://schemas.microsoft.com/office/powerpoint/2010/main" val="245220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C41CF-9CD8-9E2D-1E56-8FEF73402B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D4A4BB-BE35-2373-A219-DF8D12876052}"/>
              </a:ext>
            </a:extLst>
          </p:cNvPr>
          <p:cNvSpPr>
            <a:spLocks noGrp="1"/>
          </p:cNvSpPr>
          <p:nvPr>
            <p:ph type="title"/>
          </p:nvPr>
        </p:nvSpPr>
        <p:spPr bwMode="gray">
          <a:xfrm>
            <a:off x="1092200" y="789687"/>
            <a:ext cx="10007600" cy="604039"/>
          </a:xfrm>
        </p:spPr>
        <p:txBody>
          <a:bodyPr/>
          <a:lstStyle/>
          <a:p>
            <a:r>
              <a:rPr lang="en-US" dirty="0">
                <a:latin typeface="Barlow ExtraBold"/>
              </a:rPr>
              <a:t>Definitions</a:t>
            </a:r>
          </a:p>
        </p:txBody>
      </p:sp>
      <p:sp>
        <p:nvSpPr>
          <p:cNvPr id="4" name="Slide Number Placeholder 3">
            <a:extLst>
              <a:ext uri="{FF2B5EF4-FFF2-40B4-BE49-F238E27FC236}">
                <a16:creationId xmlns:a16="http://schemas.microsoft.com/office/drawing/2014/main" id="{E61428BC-5130-8939-A467-3ED9A1C255E5}"/>
              </a:ext>
            </a:extLst>
          </p:cNvPr>
          <p:cNvSpPr>
            <a:spLocks noGrp="1"/>
          </p:cNvSpPr>
          <p:nvPr>
            <p:ph type="sldNum" sz="quarter" idx="13"/>
          </p:nvPr>
        </p:nvSpPr>
        <p:spPr/>
        <p:txBody>
          <a:bodyPr/>
          <a:lstStyle/>
          <a:p>
            <a:fld id="{44661A95-0089-4306-9485-D330C59FE3ED}" type="slidenum">
              <a:rPr lang="de-DE" smtClean="0"/>
              <a:pPr/>
              <a:t>4</a:t>
            </a:fld>
            <a:endParaRPr lang="de-DE" dirty="0"/>
          </a:p>
        </p:txBody>
      </p:sp>
      <p:graphicFrame>
        <p:nvGraphicFramePr>
          <p:cNvPr id="10" name="Inhaltsplatzhalter 2">
            <a:extLst>
              <a:ext uri="{FF2B5EF4-FFF2-40B4-BE49-F238E27FC236}">
                <a16:creationId xmlns:a16="http://schemas.microsoft.com/office/drawing/2014/main" id="{6D9372CD-DBA7-B811-FCC2-C4B55913DA47}"/>
              </a:ext>
            </a:extLst>
          </p:cNvPr>
          <p:cNvGraphicFramePr>
            <a:graphicFrameLocks noGrp="1"/>
          </p:cNvGraphicFramePr>
          <p:nvPr>
            <p:ph idx="1"/>
            <p:extLst>
              <p:ext uri="{D42A27DB-BD31-4B8C-83A1-F6EECF244321}">
                <p14:modId xmlns:p14="http://schemas.microsoft.com/office/powerpoint/2010/main" val="2210853679"/>
              </p:ext>
            </p:extLst>
          </p:nvPr>
        </p:nvGraphicFramePr>
        <p:xfrm>
          <a:off x="1089949" y="2314936"/>
          <a:ext cx="10007600" cy="3415920"/>
        </p:xfrm>
        <a:graphic>
          <a:graphicData uri="http://schemas.openxmlformats.org/drawingml/2006/table">
            <a:tbl>
              <a:tblPr firstRow="1" bandRow="1">
                <a:tableStyleId>{C6334807-E537-4099-9411-48B81318F7D4}</a:tableStyleId>
              </a:tblPr>
              <a:tblGrid>
                <a:gridCol w="1879600">
                  <a:extLst>
                    <a:ext uri="{9D8B030D-6E8A-4147-A177-3AD203B41FA5}">
                      <a16:colId xmlns:a16="http://schemas.microsoft.com/office/drawing/2014/main" val="20000"/>
                    </a:ext>
                  </a:extLst>
                </a:gridCol>
                <a:gridCol w="8128000">
                  <a:extLst>
                    <a:ext uri="{9D8B030D-6E8A-4147-A177-3AD203B41FA5}">
                      <a16:colId xmlns:a16="http://schemas.microsoft.com/office/drawing/2014/main" val="20002"/>
                    </a:ext>
                  </a:extLst>
                </a:gridCol>
              </a:tblGrid>
              <a:tr h="0">
                <a:tc>
                  <a:txBody>
                    <a:bodyPr/>
                    <a:lstStyle/>
                    <a:p>
                      <a:pPr>
                        <a:lnSpc>
                          <a:spcPct val="100000"/>
                        </a:lnSpc>
                      </a:pPr>
                      <a:r>
                        <a:rPr lang="en-US" sz="1600" noProof="0">
                          <a:solidFill>
                            <a:schemeClr val="tx1"/>
                          </a:solidFill>
                        </a:rPr>
                        <a:t>Terminology</a:t>
                      </a:r>
                    </a:p>
                  </a:txBody>
                  <a:tcPr marL="72000" marR="72000" marT="72000" marB="72000"/>
                </a:tc>
                <a:tc>
                  <a:txBody>
                    <a:bodyPr/>
                    <a:lstStyle/>
                    <a:p>
                      <a:pPr algn="l">
                        <a:lnSpc>
                          <a:spcPct val="100000"/>
                        </a:lnSpc>
                      </a:pPr>
                      <a:r>
                        <a:rPr lang="de-DE" sz="1800" b="1" dirty="0">
                          <a:solidFill>
                            <a:schemeClr val="tx1"/>
                          </a:solidFill>
                        </a:rPr>
                        <a:t>Definition</a:t>
                      </a:r>
                    </a:p>
                  </a:txBody>
                  <a:tcPr marL="72000" marR="72000" marT="72000" marB="72000"/>
                </a:tc>
                <a:extLst>
                  <a:ext uri="{0D108BD9-81ED-4DB2-BD59-A6C34878D82A}">
                    <a16:rowId xmlns:a16="http://schemas.microsoft.com/office/drawing/2014/main" val="10000"/>
                  </a:ext>
                </a:extLst>
              </a:tr>
              <a:tr h="0">
                <a:tc>
                  <a:txBody>
                    <a:bodyPr/>
                    <a:lstStyle/>
                    <a:p>
                      <a:pPr>
                        <a:lnSpc>
                          <a:spcPct val="100000"/>
                        </a:lnSpc>
                      </a:pPr>
                      <a:r>
                        <a:rPr lang="de-DE" sz="1400" dirty="0">
                          <a:latin typeface="Barlow"/>
                        </a:rPr>
                        <a:t>Classification</a:t>
                      </a:r>
                      <a:endParaRPr lang="de-DE" sz="1400">
                        <a:solidFill>
                          <a:schemeClr val="tx1"/>
                        </a:solidFill>
                        <a:latin typeface="Barlow"/>
                      </a:endParaRPr>
                    </a:p>
                  </a:txBody>
                  <a:tcPr marL="72000" marR="72000" marT="72000" marB="72000"/>
                </a:tc>
                <a:tc>
                  <a:txBody>
                    <a:bodyPr/>
                    <a:lstStyle/>
                    <a:p>
                      <a:pPr algn="l">
                        <a:lnSpc>
                          <a:spcPct val="100000"/>
                        </a:lnSpc>
                      </a:pPr>
                      <a:r>
                        <a:rPr lang="en-US" sz="1400" noProof="0">
                          <a:solidFill>
                            <a:schemeClr val="tx1"/>
                          </a:solidFill>
                          <a:latin typeface="Barlow"/>
                        </a:rPr>
                        <a:t>Categories that describe the alleged misconduct involved in the Issue, (e.g., Unprofessional Behavior, Bullying). </a:t>
                      </a:r>
                      <a:endParaRPr lang="en-US" noProof="0">
                        <a:latin typeface="Barlow"/>
                      </a:endParaRPr>
                    </a:p>
                  </a:txBody>
                  <a:tcPr marL="72000" marR="72000" marT="72000" marB="72000"/>
                </a:tc>
                <a:extLst>
                  <a:ext uri="{0D108BD9-81ED-4DB2-BD59-A6C34878D82A}">
                    <a16:rowId xmlns:a16="http://schemas.microsoft.com/office/drawing/2014/main" val="10001"/>
                  </a:ext>
                </a:extLst>
              </a:tr>
              <a:tr h="0">
                <a:tc>
                  <a:txBody>
                    <a:bodyPr/>
                    <a:lstStyle/>
                    <a:p>
                      <a:pPr>
                        <a:lnSpc>
                          <a:spcPct val="100000"/>
                        </a:lnSpc>
                      </a:pPr>
                      <a:r>
                        <a:rPr lang="de-DE" sz="1400" dirty="0">
                          <a:latin typeface="Barlow"/>
                        </a:rPr>
                        <a:t>Manual</a:t>
                      </a:r>
                      <a:endParaRPr lang="de-DE" sz="1400">
                        <a:solidFill>
                          <a:schemeClr val="tx1"/>
                        </a:solidFill>
                        <a:latin typeface="Barlow"/>
                      </a:endParaRPr>
                    </a:p>
                  </a:txBody>
                  <a:tcPr marL="72000" marR="72000" marT="72000" marB="72000"/>
                </a:tc>
                <a:tc>
                  <a:txBody>
                    <a:bodyPr/>
                    <a:lstStyle/>
                    <a:p>
                      <a:pPr algn="l">
                        <a:lnSpc>
                          <a:spcPct val="100000"/>
                        </a:lnSpc>
                      </a:pPr>
                      <a:r>
                        <a:rPr lang="en-US" sz="1400" noProof="0">
                          <a:solidFill>
                            <a:schemeClr val="tx1"/>
                          </a:solidFill>
                          <a:latin typeface="Barlow"/>
                        </a:rPr>
                        <a:t>A method of intake in which a person reports an Issue on behalf of someone else. </a:t>
                      </a:r>
                      <a:endParaRPr lang="en-US" noProof="0">
                        <a:latin typeface="Barlow"/>
                      </a:endParaRPr>
                    </a:p>
                  </a:txBody>
                  <a:tcPr marL="72000" marR="72000" marT="72000" marB="72000"/>
                </a:tc>
                <a:extLst>
                  <a:ext uri="{0D108BD9-81ED-4DB2-BD59-A6C34878D82A}">
                    <a16:rowId xmlns:a16="http://schemas.microsoft.com/office/drawing/2014/main" val="10002"/>
                  </a:ext>
                </a:extLst>
              </a:tr>
              <a:tr h="0">
                <a:tc>
                  <a:txBody>
                    <a:bodyPr/>
                    <a:lstStyle/>
                    <a:p>
                      <a:pPr>
                        <a:lnSpc>
                          <a:spcPct val="100000"/>
                        </a:lnSpc>
                      </a:pPr>
                      <a:r>
                        <a:rPr lang="da-DK" sz="1400" dirty="0">
                          <a:latin typeface="Barlow"/>
                        </a:rPr>
                        <a:t>Link Cases</a:t>
                      </a:r>
                      <a:endParaRPr lang="de-DE" sz="1400">
                        <a:solidFill>
                          <a:schemeClr val="tx1"/>
                        </a:solidFill>
                        <a:latin typeface="Barlow"/>
                      </a:endParaRPr>
                    </a:p>
                  </a:txBody>
                  <a:tcPr marL="72000" marR="72000" marT="72000" marB="72000"/>
                </a:tc>
                <a:tc>
                  <a:txBody>
                    <a:bodyPr/>
                    <a:lstStyle/>
                    <a:p>
                      <a:pPr algn="l">
                        <a:lnSpc>
                          <a:spcPct val="100000"/>
                        </a:lnSpc>
                      </a:pPr>
                      <a:r>
                        <a:rPr lang="en-US" sz="1400" noProof="0">
                          <a:solidFill>
                            <a:schemeClr val="tx1"/>
                          </a:solidFill>
                          <a:latin typeface="Barlow"/>
                        </a:rPr>
                        <a:t>Other Issues that relate to the same incident (e.g. two separate Reporting Parties submit a complaint about the same incident). </a:t>
                      </a:r>
                      <a:endParaRPr lang="en-US" noProof="0">
                        <a:latin typeface="Barlow"/>
                      </a:endParaRPr>
                    </a:p>
                  </a:txBody>
                  <a:tcPr marL="72000" marR="72000" marT="72000" marB="72000"/>
                </a:tc>
                <a:extLst>
                  <a:ext uri="{0D108BD9-81ED-4DB2-BD59-A6C34878D82A}">
                    <a16:rowId xmlns:a16="http://schemas.microsoft.com/office/drawing/2014/main" val="10003"/>
                  </a:ext>
                </a:extLst>
              </a:tr>
              <a:tr h="0">
                <a:tc>
                  <a:txBody>
                    <a:bodyPr/>
                    <a:lstStyle/>
                    <a:p>
                      <a:pPr>
                        <a:lnSpc>
                          <a:spcPct val="100000"/>
                        </a:lnSpc>
                      </a:pPr>
                      <a:r>
                        <a:rPr lang="de-DE" sz="1400" dirty="0">
                          <a:latin typeface="Barlow"/>
                        </a:rPr>
                        <a:t>Status</a:t>
                      </a:r>
                      <a:endParaRPr lang="de-DE" sz="1400">
                        <a:solidFill>
                          <a:schemeClr val="tx1"/>
                        </a:solidFill>
                        <a:latin typeface="Barlow"/>
                      </a:endParaRPr>
                    </a:p>
                  </a:txBody>
                  <a:tcPr marL="72000" marR="72000" marT="72000" marB="72000"/>
                </a:tc>
                <a:tc>
                  <a:txBody>
                    <a:bodyPr/>
                    <a:lstStyle/>
                    <a:p>
                      <a:pPr algn="l">
                        <a:lnSpc>
                          <a:spcPct val="100000"/>
                        </a:lnSpc>
                      </a:pPr>
                      <a:r>
                        <a:rPr lang="en-US" sz="1400" noProof="0">
                          <a:solidFill>
                            <a:schemeClr val="tx1"/>
                          </a:solidFill>
                          <a:latin typeface="Barlow"/>
                        </a:rPr>
                        <a:t>Current stage of the case - New, In Review, or Closed. </a:t>
                      </a:r>
                      <a:endParaRPr lang="en-US" noProof="0">
                        <a:latin typeface="Barlow"/>
                      </a:endParaRPr>
                    </a:p>
                  </a:txBody>
                  <a:tcPr marL="72000" marR="72000" marT="72000" marB="72000"/>
                </a:tc>
                <a:extLst>
                  <a:ext uri="{0D108BD9-81ED-4DB2-BD59-A6C34878D82A}">
                    <a16:rowId xmlns:a16="http://schemas.microsoft.com/office/drawing/2014/main" val="10004"/>
                  </a:ext>
                </a:extLst>
              </a:tr>
              <a:tr h="0">
                <a:tc>
                  <a:txBody>
                    <a:bodyPr/>
                    <a:lstStyle/>
                    <a:p>
                      <a:pPr>
                        <a:lnSpc>
                          <a:spcPct val="100000"/>
                        </a:lnSpc>
                      </a:pPr>
                      <a:r>
                        <a:rPr lang="da-DK" sz="1400" dirty="0">
                          <a:solidFill>
                            <a:schemeClr val="tx1"/>
                          </a:solidFill>
                          <a:latin typeface="Barlow"/>
                        </a:rPr>
                        <a:t>Reminders</a:t>
                      </a:r>
                      <a:endParaRPr lang="de-DE" sz="1400">
                        <a:solidFill>
                          <a:schemeClr val="tx1"/>
                        </a:solidFill>
                        <a:latin typeface="Barlow"/>
                      </a:endParaRPr>
                    </a:p>
                  </a:txBody>
                  <a:tcPr marL="72000" marR="72000" marT="72000" marB="72000"/>
                </a:tc>
                <a:tc>
                  <a:txBody>
                    <a:bodyPr/>
                    <a:lstStyle/>
                    <a:p>
                      <a:pPr algn="l">
                        <a:lnSpc>
                          <a:spcPct val="100000"/>
                        </a:lnSpc>
                      </a:pPr>
                      <a:r>
                        <a:rPr lang="en-US" sz="1400" noProof="0">
                          <a:solidFill>
                            <a:schemeClr val="tx1"/>
                          </a:solidFill>
                          <a:latin typeface="Barlow"/>
                        </a:rPr>
                        <a:t>An issue-related activity that can be assigned by an Administrator/ Case Manager to themselves or to another team member to complete. Reminders are only viewed by team members with access to the Issue (not the Reporting Party). Reminders can be entered/assigned even after an Issue is closed. </a:t>
                      </a:r>
                      <a:endParaRPr lang="en-US" noProof="0">
                        <a:latin typeface="Barlow"/>
                      </a:endParaRPr>
                    </a:p>
                  </a:txBody>
                  <a:tcPr marL="72000" marR="72000" marT="72000" marB="72000"/>
                </a:tc>
                <a:extLst>
                  <a:ext uri="{0D108BD9-81ED-4DB2-BD59-A6C34878D82A}">
                    <a16:rowId xmlns:a16="http://schemas.microsoft.com/office/drawing/2014/main" val="10005"/>
                  </a:ext>
                </a:extLst>
              </a:tr>
              <a:tr h="0">
                <a:tc>
                  <a:txBody>
                    <a:bodyPr/>
                    <a:lstStyle/>
                    <a:p>
                      <a:pPr>
                        <a:lnSpc>
                          <a:spcPct val="100000"/>
                        </a:lnSpc>
                      </a:pPr>
                      <a:r>
                        <a:rPr lang="en-US" sz="1400" noProof="0">
                          <a:latin typeface="Barlow"/>
                        </a:rPr>
                        <a:t>Anonymization</a:t>
                      </a:r>
                      <a:endParaRPr lang="en-US" sz="1400" noProof="0">
                        <a:solidFill>
                          <a:schemeClr val="tx1"/>
                        </a:solidFill>
                        <a:latin typeface="Barlow"/>
                      </a:endParaRPr>
                    </a:p>
                  </a:txBody>
                  <a:tcPr marL="72000" marR="72000" marT="72000" marB="72000"/>
                </a:tc>
                <a:tc>
                  <a:txBody>
                    <a:bodyPr/>
                    <a:lstStyle/>
                    <a:p>
                      <a:pPr algn="l">
                        <a:lnSpc>
                          <a:spcPct val="100000"/>
                        </a:lnSpc>
                      </a:pPr>
                      <a:r>
                        <a:rPr lang="en-US" sz="1400" noProof="0">
                          <a:solidFill>
                            <a:schemeClr val="tx1"/>
                          </a:solidFill>
                          <a:latin typeface="Barlow"/>
                        </a:rPr>
                        <a:t>Deleting /replacing confidential information present in the case. </a:t>
                      </a:r>
                      <a:endParaRPr lang="en-US" noProof="0">
                        <a:latin typeface="Barlow"/>
                      </a:endParaRPr>
                    </a:p>
                  </a:txBody>
                  <a:tcPr marL="72000" marR="72000" marT="72000" marB="7200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3762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33EEE-8225-F6BE-509C-34764DE73E7B}"/>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70305D3-9AD0-3F2B-54CA-BF795468755C}"/>
              </a:ext>
            </a:extLst>
          </p:cNvPr>
          <p:cNvSpPr>
            <a:spLocks noGrp="1"/>
          </p:cNvSpPr>
          <p:nvPr>
            <p:ph type="body" idx="1"/>
          </p:nvPr>
        </p:nvSpPr>
        <p:spPr bwMode="gray">
          <a:xfrm>
            <a:off x="1092200" y="1412875"/>
            <a:ext cx="5111750" cy="4356385"/>
          </a:xfrm>
        </p:spPr>
        <p:txBody>
          <a:bodyPr/>
          <a:lstStyle/>
          <a:p>
            <a:r>
              <a:rPr lang="en-US" dirty="0">
                <a:latin typeface="Barlow ExtraBold"/>
              </a:rPr>
              <a:t>Overview &amp; Cases</a:t>
            </a:r>
          </a:p>
        </p:txBody>
      </p:sp>
      <p:sp>
        <p:nvSpPr>
          <p:cNvPr id="8" name="Textplatzhalter 7">
            <a:extLst>
              <a:ext uri="{FF2B5EF4-FFF2-40B4-BE49-F238E27FC236}">
                <a16:creationId xmlns:a16="http://schemas.microsoft.com/office/drawing/2014/main" id="{F99916EA-1051-BBD0-B54D-78780406AA57}"/>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20" name="Titel 19">
            <a:extLst>
              <a:ext uri="{FF2B5EF4-FFF2-40B4-BE49-F238E27FC236}">
                <a16:creationId xmlns:a16="http://schemas.microsoft.com/office/drawing/2014/main" id="{5428B26D-654A-D335-1466-C904F113E3EC}"/>
              </a:ext>
            </a:extLst>
          </p:cNvPr>
          <p:cNvSpPr>
            <a:spLocks noGrp="1"/>
          </p:cNvSpPr>
          <p:nvPr>
            <p:ph type="title"/>
          </p:nvPr>
        </p:nvSpPr>
        <p:spPr/>
        <p:txBody>
          <a:bodyPr/>
          <a:lstStyle/>
          <a:p>
            <a:r>
              <a:rPr lang="de-DE"/>
              <a:t>01</a:t>
            </a:r>
          </a:p>
        </p:txBody>
      </p:sp>
    </p:spTree>
    <p:extLst>
      <p:ext uri="{BB962C8B-B14F-4D97-AF65-F5344CB8AC3E}">
        <p14:creationId xmlns:p14="http://schemas.microsoft.com/office/powerpoint/2010/main" val="382470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reenshot of a computer&#10;&#10;AI-generated content may be incorrect., Picture">
            <a:extLst>
              <a:ext uri="{FF2B5EF4-FFF2-40B4-BE49-F238E27FC236}">
                <a16:creationId xmlns:a16="http://schemas.microsoft.com/office/drawing/2014/main" id="{C29B79DA-7171-083F-8A37-55A994EFDA09}"/>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41" t="-1806" r="-141" b="5525"/>
          <a:stretch>
            <a:fillRect/>
          </a:stretch>
        </p:blipFill>
        <p:spPr bwMode="auto">
          <a:xfrm>
            <a:off x="1091443" y="2286000"/>
            <a:ext cx="4823780" cy="212426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69CDDFCE-0EDB-6AD0-983B-733BC9F35665}"/>
              </a:ext>
            </a:extLst>
          </p:cNvPr>
          <p:cNvSpPr>
            <a:spLocks noGrp="1"/>
          </p:cNvSpPr>
          <p:nvPr>
            <p:ph type="body" sz="quarter" idx="15"/>
          </p:nvPr>
        </p:nvSpPr>
        <p:spPr>
          <a:xfrm>
            <a:off x="1091443" y="4590281"/>
            <a:ext cx="4823780" cy="1478032"/>
          </a:xfrm>
        </p:spPr>
        <p:txBody>
          <a:bodyPr>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dirty="0"/>
              <a:t>You will see an overview of all the cases you have access to</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dirty="0"/>
              <a:t>You can filter by ‘Time Range’ or ‘Reporting Channel’</a:t>
            </a:r>
          </a:p>
        </p:txBody>
      </p:sp>
      <p:sp>
        <p:nvSpPr>
          <p:cNvPr id="5" name="Title 4">
            <a:extLst>
              <a:ext uri="{FF2B5EF4-FFF2-40B4-BE49-F238E27FC236}">
                <a16:creationId xmlns:a16="http://schemas.microsoft.com/office/drawing/2014/main" id="{E17CE3B8-A19A-5356-8E22-FA2F345ADBCC}"/>
              </a:ext>
            </a:extLst>
          </p:cNvPr>
          <p:cNvSpPr>
            <a:spLocks noGrp="1"/>
          </p:cNvSpPr>
          <p:nvPr>
            <p:ph type="title"/>
          </p:nvPr>
        </p:nvSpPr>
        <p:spPr/>
        <p:txBody>
          <a:bodyPr anchor="t">
            <a:normAutofit/>
          </a:bodyPr>
          <a:lstStyle/>
          <a:p>
            <a:r>
              <a:rPr lang="en-US" dirty="0"/>
              <a:t>Overview tab</a:t>
            </a:r>
          </a:p>
        </p:txBody>
      </p:sp>
      <p:sp>
        <p:nvSpPr>
          <p:cNvPr id="6" name="Slide Number Placeholder 5">
            <a:extLst>
              <a:ext uri="{FF2B5EF4-FFF2-40B4-BE49-F238E27FC236}">
                <a16:creationId xmlns:a16="http://schemas.microsoft.com/office/drawing/2014/main" id="{95FBDF41-38CD-4D4C-63C0-AE7AF3FBD617}"/>
              </a:ext>
            </a:extLst>
          </p:cNvPr>
          <p:cNvSpPr>
            <a:spLocks noGrp="1"/>
          </p:cNvSpPr>
          <p:nvPr>
            <p:ph type="sldNum" sz="quarter" idx="17"/>
          </p:nvPr>
        </p:nvSpPr>
        <p:spPr/>
        <p:txBody>
          <a:bodyPr wrap="square" anchor="b">
            <a:normAutofit/>
          </a:bodyPr>
          <a:lstStyle/>
          <a:p>
            <a:pPr>
              <a:spcAft>
                <a:spcPts val="600"/>
              </a:spcAft>
            </a:pPr>
            <a:fld id="{44661A95-0089-4306-9485-D330C59FE3ED}" type="slidenum">
              <a:rPr lang="de-DE" smtClean="0"/>
              <a:pPr>
                <a:spcAft>
                  <a:spcPts val="600"/>
                </a:spcAft>
              </a:pPr>
              <a:t>6</a:t>
            </a:fld>
            <a:endParaRPr lang="de-DE"/>
          </a:p>
        </p:txBody>
      </p:sp>
      <p:sp>
        <p:nvSpPr>
          <p:cNvPr id="9" name="Content Placeholder 1">
            <a:extLst>
              <a:ext uri="{FF2B5EF4-FFF2-40B4-BE49-F238E27FC236}">
                <a16:creationId xmlns:a16="http://schemas.microsoft.com/office/drawing/2014/main" id="{A986F65C-7C07-2821-4378-72B2F7999F57}"/>
              </a:ext>
            </a:extLst>
          </p:cNvPr>
          <p:cNvSpPr txBox="1">
            <a:spLocks/>
          </p:cNvSpPr>
          <p:nvPr/>
        </p:nvSpPr>
        <p:spPr bwMode="gray">
          <a:xfrm>
            <a:off x="6275263" y="4600694"/>
            <a:ext cx="4823780" cy="1467619"/>
          </a:xfrm>
          <a:prstGeom prst="rect">
            <a:avLst/>
          </a:prstGeom>
        </p:spPr>
        <p:txBody>
          <a:bodyPr vert="horz" lIns="0" tIns="0" rIns="0" bIns="0" rtlCol="0">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dirty="0"/>
              <a:t>For each of the different sectors, you can download the graphic by clicking on the download icon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dirty="0"/>
              <a:t>Select the desired file type to download</a:t>
            </a:r>
          </a:p>
        </p:txBody>
      </p:sp>
      <p:pic>
        <p:nvPicPr>
          <p:cNvPr id="11" name="Picture 4" descr="A screenshot of a graph&#10;&#10;AI-generated content may be incorrect., Picture">
            <a:extLst>
              <a:ext uri="{FF2B5EF4-FFF2-40B4-BE49-F238E27FC236}">
                <a16:creationId xmlns:a16="http://schemas.microsoft.com/office/drawing/2014/main" id="{98F4B109-3B33-F656-73EA-1B84D2142E01}"/>
              </a:ext>
            </a:extLst>
          </p:cNvPr>
          <p:cNvPicPr>
            <a:picLocks noGrp="1" noChangeAspect="1" noChangeArrowheads="1"/>
          </p:cNvPicPr>
          <p:nvPr>
            <p:ph type="pic" sz="quarter" idx="14"/>
          </p:nvPr>
        </p:nvPicPr>
        <p:blipFill rotWithShape="1">
          <a:blip r:embed="rId6">
            <a:extLst>
              <a:ext uri="{28A0092B-C50C-407E-A947-70E740481C1C}">
                <a14:useLocalDpi xmlns:a14="http://schemas.microsoft.com/office/drawing/2010/main" val="0"/>
              </a:ext>
            </a:extLst>
          </a:blip>
          <a:srcRect l="-215" r="215" b="44484"/>
          <a:stretch>
            <a:fillRect/>
          </a:stretch>
        </p:blipFill>
        <p:spPr bwMode="auto">
          <a:xfrm>
            <a:off x="6275799" y="2286000"/>
            <a:ext cx="4824000" cy="212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41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70F1A-36AF-3923-C867-585618CBA680}"/>
              </a:ext>
            </a:extLst>
          </p:cNvPr>
          <p:cNvSpPr>
            <a:spLocks noGrp="1"/>
          </p:cNvSpPr>
          <p:nvPr>
            <p:ph idx="1"/>
          </p:nvPr>
        </p:nvSpPr>
        <p:spPr>
          <a:xfrm>
            <a:off x="6096000" y="2362199"/>
            <a:ext cx="5003800" cy="3695701"/>
          </a:xfrm>
        </p:spPr>
        <p:txBody>
          <a:bodyPr/>
          <a:lstStyle/>
          <a:p>
            <a:pPr lvl="2"/>
            <a:r>
              <a:rPr lang="en-US" dirty="0"/>
              <a:t>The Cases tab is a more customizable view. You can search for specific keywords to pull up specific cases. </a:t>
            </a:r>
          </a:p>
          <a:p>
            <a:pPr lvl="2"/>
            <a:endParaRPr lang="en-US" dirty="0"/>
          </a:p>
          <a:p>
            <a:pPr lvl="2"/>
            <a:r>
              <a:rPr lang="en-US" dirty="0"/>
              <a:t>By clicking on the </a:t>
            </a:r>
            <a:r>
              <a:rPr lang="en-US" b="1" dirty="0"/>
              <a:t>Filter funnel icon</a:t>
            </a:r>
            <a:r>
              <a:rPr lang="en-US" dirty="0"/>
              <a:t> (located on the right-hand side), you can edit the filers to your preference. </a:t>
            </a:r>
          </a:p>
          <a:p>
            <a:pPr lvl="2"/>
            <a:endParaRPr lang="de-DE" dirty="0"/>
          </a:p>
        </p:txBody>
      </p:sp>
      <p:sp>
        <p:nvSpPr>
          <p:cNvPr id="5" name="Title 4">
            <a:extLst>
              <a:ext uri="{FF2B5EF4-FFF2-40B4-BE49-F238E27FC236}">
                <a16:creationId xmlns:a16="http://schemas.microsoft.com/office/drawing/2014/main" id="{9B2ABFD7-D971-16BF-4B46-F8E52F46F9DB}"/>
              </a:ext>
            </a:extLst>
          </p:cNvPr>
          <p:cNvSpPr>
            <a:spLocks noGrp="1"/>
          </p:cNvSpPr>
          <p:nvPr>
            <p:ph type="title"/>
          </p:nvPr>
        </p:nvSpPr>
        <p:spPr/>
        <p:txBody>
          <a:bodyPr/>
          <a:lstStyle/>
          <a:p>
            <a:r>
              <a:rPr lang="en-US" dirty="0"/>
              <a:t>Cases tab</a:t>
            </a:r>
          </a:p>
        </p:txBody>
      </p:sp>
      <p:sp>
        <p:nvSpPr>
          <p:cNvPr id="6" name="Slide Number Placeholder 5">
            <a:extLst>
              <a:ext uri="{FF2B5EF4-FFF2-40B4-BE49-F238E27FC236}">
                <a16:creationId xmlns:a16="http://schemas.microsoft.com/office/drawing/2014/main" id="{0B70EAF2-5E2A-3AEB-F176-C143D5519242}"/>
              </a:ext>
            </a:extLst>
          </p:cNvPr>
          <p:cNvSpPr>
            <a:spLocks noGrp="1"/>
          </p:cNvSpPr>
          <p:nvPr>
            <p:ph type="sldNum" sz="quarter" idx="15"/>
          </p:nvPr>
        </p:nvSpPr>
        <p:spPr/>
        <p:txBody>
          <a:bodyPr/>
          <a:lstStyle/>
          <a:p>
            <a:fld id="{44661A95-0089-4306-9485-D330C59FE3ED}" type="slidenum">
              <a:rPr lang="de-DE" smtClean="0"/>
              <a:pPr/>
              <a:t>7</a:t>
            </a:fld>
            <a:endParaRPr lang="de-DE" dirty="0"/>
          </a:p>
        </p:txBody>
      </p:sp>
      <p:pic>
        <p:nvPicPr>
          <p:cNvPr id="2052" name="Picture 4" descr="A screenshot of a computer&#10;&#10;AI-generated content may be incorrect., Picture">
            <a:extLst>
              <a:ext uri="{FF2B5EF4-FFF2-40B4-BE49-F238E27FC236}">
                <a16:creationId xmlns:a16="http://schemas.microsoft.com/office/drawing/2014/main" id="{08970014-CDCA-48F3-F019-F06A0BD3E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2362200"/>
            <a:ext cx="4318000" cy="1061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screenshot of a computer&#10;&#10;AI-generated content may be incorrect., Picture">
            <a:extLst>
              <a:ext uri="{FF2B5EF4-FFF2-40B4-BE49-F238E27FC236}">
                <a16:creationId xmlns:a16="http://schemas.microsoft.com/office/drawing/2014/main" id="{F029A445-028B-F286-9D24-FF9E3CE34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3856138"/>
            <a:ext cx="4318000" cy="212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1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BB7ED-2AA0-2032-F129-AE373A930A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D4A57-6BEA-92CD-717C-4385BD215774}"/>
              </a:ext>
            </a:extLst>
          </p:cNvPr>
          <p:cNvSpPr>
            <a:spLocks noGrp="1"/>
          </p:cNvSpPr>
          <p:nvPr>
            <p:ph idx="1"/>
          </p:nvPr>
        </p:nvSpPr>
        <p:spPr>
          <a:xfrm>
            <a:off x="1092200" y="2362199"/>
            <a:ext cx="4241800" cy="3695701"/>
          </a:xfrm>
        </p:spPr>
        <p:txBody>
          <a:bodyPr>
            <a:normAutofit/>
          </a:bodyPr>
          <a:lstStyle/>
          <a:p>
            <a:pPr lvl="2"/>
            <a:r>
              <a:rPr lang="en-US" dirty="0"/>
              <a:t>You can customize the columns, i.e. rearranging / removing, to further tailor your view. (Click the Column icon, next to the filter icon). </a:t>
            </a:r>
          </a:p>
          <a:p>
            <a:pPr lvl="2"/>
            <a:endParaRPr lang="en-US" dirty="0"/>
          </a:p>
          <a:p>
            <a:pPr lvl="2"/>
            <a:r>
              <a:rPr lang="en-US" dirty="0"/>
              <a:t>Your Column preferences are auto saved, so the next time you log in, your customized column layout will be preserved. </a:t>
            </a:r>
            <a:endParaRPr lang="de-DE" dirty="0"/>
          </a:p>
        </p:txBody>
      </p:sp>
      <p:sp>
        <p:nvSpPr>
          <p:cNvPr id="5" name="Title 4">
            <a:extLst>
              <a:ext uri="{FF2B5EF4-FFF2-40B4-BE49-F238E27FC236}">
                <a16:creationId xmlns:a16="http://schemas.microsoft.com/office/drawing/2014/main" id="{20FCBA10-13F8-9F19-B86E-0115DE0182BA}"/>
              </a:ext>
            </a:extLst>
          </p:cNvPr>
          <p:cNvSpPr>
            <a:spLocks noGrp="1"/>
          </p:cNvSpPr>
          <p:nvPr>
            <p:ph type="title"/>
          </p:nvPr>
        </p:nvSpPr>
        <p:spPr/>
        <p:txBody>
          <a:bodyPr/>
          <a:lstStyle/>
          <a:p>
            <a:r>
              <a:rPr lang="en-US" dirty="0"/>
              <a:t>Cases tab</a:t>
            </a:r>
          </a:p>
        </p:txBody>
      </p:sp>
      <p:sp>
        <p:nvSpPr>
          <p:cNvPr id="6" name="Slide Number Placeholder 5">
            <a:extLst>
              <a:ext uri="{FF2B5EF4-FFF2-40B4-BE49-F238E27FC236}">
                <a16:creationId xmlns:a16="http://schemas.microsoft.com/office/drawing/2014/main" id="{74A81B82-E1D1-3B21-8546-515FF6A0A8A9}"/>
              </a:ext>
            </a:extLst>
          </p:cNvPr>
          <p:cNvSpPr>
            <a:spLocks noGrp="1"/>
          </p:cNvSpPr>
          <p:nvPr>
            <p:ph type="sldNum" sz="quarter" idx="15"/>
          </p:nvPr>
        </p:nvSpPr>
        <p:spPr/>
        <p:txBody>
          <a:bodyPr/>
          <a:lstStyle/>
          <a:p>
            <a:fld id="{44661A95-0089-4306-9485-D330C59FE3ED}" type="slidenum">
              <a:rPr lang="de-DE" smtClean="0"/>
              <a:pPr/>
              <a:t>8</a:t>
            </a:fld>
            <a:endParaRPr lang="de-DE" dirty="0"/>
          </a:p>
        </p:txBody>
      </p:sp>
      <p:pic>
        <p:nvPicPr>
          <p:cNvPr id="3076" name="Picture 4" descr="A blurry screenshot of a computer&#10;&#10;AI-generated content may be incorrect., Picture">
            <a:extLst>
              <a:ext uri="{FF2B5EF4-FFF2-40B4-BE49-F238E27FC236}">
                <a16:creationId xmlns:a16="http://schemas.microsoft.com/office/drawing/2014/main" id="{AFF86FCC-8B6D-70A0-A6F4-A8BE4494F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461" y="2362198"/>
            <a:ext cx="5111749" cy="248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5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91561-46F0-21FB-6306-9DF6C189CD7B}"/>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1E39B80E-15FD-A8A3-F3AF-F55579E7C105}"/>
              </a:ext>
            </a:extLst>
          </p:cNvPr>
          <p:cNvSpPr>
            <a:spLocks noGrp="1"/>
          </p:cNvSpPr>
          <p:nvPr>
            <p:ph type="body" idx="1"/>
          </p:nvPr>
        </p:nvSpPr>
        <p:spPr bwMode="gray">
          <a:xfrm>
            <a:off x="1092200" y="1412875"/>
            <a:ext cx="5111750" cy="4356385"/>
          </a:xfrm>
        </p:spPr>
        <p:txBody>
          <a:bodyPr/>
          <a:lstStyle/>
          <a:p>
            <a:r>
              <a:rPr lang="en-US" dirty="0">
                <a:latin typeface="Barlow ExtraBold"/>
              </a:rPr>
              <a:t>Reviewing </a:t>
            </a:r>
            <a:r>
              <a:rPr lang="de-DE" dirty="0">
                <a:latin typeface="Barlow ExtraBold"/>
              </a:rPr>
              <a:t>a Case</a:t>
            </a:r>
          </a:p>
        </p:txBody>
      </p:sp>
      <p:sp>
        <p:nvSpPr>
          <p:cNvPr id="8" name="Textplatzhalter 7">
            <a:extLst>
              <a:ext uri="{FF2B5EF4-FFF2-40B4-BE49-F238E27FC236}">
                <a16:creationId xmlns:a16="http://schemas.microsoft.com/office/drawing/2014/main" id="{BB8E08B9-07DA-452C-99B7-50958F9F76B0}"/>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6E9B7998-4327-8D31-3E3C-DE3480E93F0C}"/>
              </a:ext>
            </a:extLst>
          </p:cNvPr>
          <p:cNvSpPr>
            <a:spLocks noGrp="1"/>
          </p:cNvSpPr>
          <p:nvPr>
            <p:ph type="title"/>
          </p:nvPr>
        </p:nvSpPr>
        <p:spPr/>
        <p:txBody>
          <a:bodyPr/>
          <a:lstStyle/>
          <a:p>
            <a:r>
              <a:rPr lang="de-DE" dirty="0"/>
              <a:t>02</a:t>
            </a:r>
          </a:p>
        </p:txBody>
      </p:sp>
    </p:spTree>
    <p:extLst>
      <p:ext uri="{BB962C8B-B14F-4D97-AF65-F5344CB8AC3E}">
        <p14:creationId xmlns:p14="http://schemas.microsoft.com/office/powerpoint/2010/main" val="35298390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e98f17ff33ce80290498d4cf8f9d26f9">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54892fb28a0933b95b49405d7980e159"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89253F-B28A-49A4-9A97-7AF1447DBAF3}">
  <ds:schemaRefs>
    <ds:schemaRef ds:uri="http://www.w3.org/XML/1998/namespace"/>
    <ds:schemaRef ds:uri="http://purl.org/dc/elements/1.1/"/>
    <ds:schemaRef ds:uri="http://schemas.microsoft.com/office/2006/documentManagement/types"/>
    <ds:schemaRef ds:uri="http://schemas.microsoft.com/office/infopath/2007/PartnerControls"/>
    <ds:schemaRef ds:uri="8d3a39d0-7c87-4f31-bede-6281f35f7d7f"/>
    <ds:schemaRef ds:uri="http://purl.org/dc/dcmitype/"/>
    <ds:schemaRef ds:uri="http://purl.org/dc/terms/"/>
    <ds:schemaRef ds:uri="http://schemas.openxmlformats.org/package/2006/metadata/core-properties"/>
    <ds:schemaRef ds:uri="96149a11-480b-4f98-ab43-312eaaf0ac2e"/>
    <ds:schemaRef ds:uri="http://schemas.microsoft.com/office/2006/metadata/properties"/>
    <ds:schemaRef ds:uri="396ae2f8-ac04-4a97-945e-1c871cc4839f"/>
    <ds:schemaRef ds:uri="50e13c11-405e-4a8e-8652-d220e0fa51ce"/>
    <ds:schemaRef ds:uri="1dd26536-b335-48d9-97ae-50a8dfab001f"/>
  </ds:schemaRefs>
</ds:datastoreItem>
</file>

<file path=customXml/itemProps2.xml><?xml version="1.0" encoding="utf-8"?>
<ds:datastoreItem xmlns:ds="http://schemas.openxmlformats.org/officeDocument/2006/customXml" ds:itemID="{5B116F90-D02A-4DFD-971E-46DC663AF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e13c11-405e-4a8e-8652-d220e0fa51ce"/>
    <ds:schemaRef ds:uri="1dd26536-b335-48d9-97ae-50a8dfab0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ACC4AB-DB94-4D18-AE40-1CC16919CD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EQS Group_PPT-Master_16zu9</Template>
  <TotalTime>1195</TotalTime>
  <Words>2729</Words>
  <Application>Microsoft Office PowerPoint</Application>
  <PresentationFormat>Widescreen</PresentationFormat>
  <Paragraphs>287</Paragraphs>
  <Slides>39</Slides>
  <Notes>19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EQS Group_PPT-Master_16zu9</vt:lpstr>
      <vt:lpstr>INTEGRITY LINE</vt:lpstr>
      <vt:lpstr>Agenda</vt:lpstr>
      <vt:lpstr>Definitions</vt:lpstr>
      <vt:lpstr>Definitions</vt:lpstr>
      <vt:lpstr>01</vt:lpstr>
      <vt:lpstr>Overview tab</vt:lpstr>
      <vt:lpstr>Cases tab</vt:lpstr>
      <vt:lpstr>Cases tab</vt:lpstr>
      <vt:lpstr>02</vt:lpstr>
      <vt:lpstr>Reviewing a Case</vt:lpstr>
      <vt:lpstr>Reviewing a Case</vt:lpstr>
      <vt:lpstr>03</vt:lpstr>
      <vt:lpstr>Editing Case Details</vt:lpstr>
      <vt:lpstr>Editing Case Details</vt:lpstr>
      <vt:lpstr>Editing Case Details</vt:lpstr>
      <vt:lpstr>Editing Case Details - Folders</vt:lpstr>
      <vt:lpstr>04</vt:lpstr>
      <vt:lpstr>Managing a Case</vt:lpstr>
      <vt:lpstr>Managing a Case</vt:lpstr>
      <vt:lpstr>Managing a Case</vt:lpstr>
      <vt:lpstr>Managing a Case</vt:lpstr>
      <vt:lpstr>Managing a Case</vt:lpstr>
      <vt:lpstr>Managing a Case</vt:lpstr>
      <vt:lpstr>Managing a Case</vt:lpstr>
      <vt:lpstr>05</vt:lpstr>
      <vt:lpstr>Additional Features</vt:lpstr>
      <vt:lpstr>Additional Features</vt:lpstr>
      <vt:lpstr>Additional Features</vt:lpstr>
      <vt:lpstr>Additional Features</vt:lpstr>
      <vt:lpstr>Additional Features</vt:lpstr>
      <vt:lpstr>Additional Features</vt:lpstr>
      <vt:lpstr>06</vt:lpstr>
      <vt:lpstr>Closing a Case</vt:lpstr>
      <vt:lpstr>Reopening a Case</vt:lpstr>
      <vt:lpstr>07</vt:lpstr>
      <vt:lpstr>Enterprise Features</vt:lpstr>
      <vt:lpstr>Enterprise Features</vt:lpstr>
      <vt:lpstr>Enterprise Features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Akiba</dc:creator>
  <cp:lastModifiedBy>Megan Akiba</cp:lastModifiedBy>
  <cp:revision>59</cp:revision>
  <cp:lastPrinted>2017-03-10T15:17:38Z</cp:lastPrinted>
  <dcterms:created xsi:type="dcterms:W3CDTF">2025-06-03T19:22:15Z</dcterms:created>
  <dcterms:modified xsi:type="dcterms:W3CDTF">2025-06-04T16:36:48Z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