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415" r:id="rId5"/>
    <p:sldId id="428" r:id="rId6"/>
    <p:sldId id="366" r:id="rId7"/>
    <p:sldId id="313" r:id="rId8"/>
    <p:sldId id="2147482388" r:id="rId9"/>
    <p:sldId id="2147482387" r:id="rId10"/>
    <p:sldId id="2147482373" r:id="rId11"/>
    <p:sldId id="2147482375" r:id="rId12"/>
    <p:sldId id="2147482378" r:id="rId13"/>
    <p:sldId id="365" r:id="rId14"/>
    <p:sldId id="2147482377" r:id="rId15"/>
    <p:sldId id="266" r:id="rId16"/>
    <p:sldId id="364" r:id="rId17"/>
    <p:sldId id="2147482381" r:id="rId18"/>
    <p:sldId id="363" r:id="rId19"/>
    <p:sldId id="2147482374" r:id="rId20"/>
    <p:sldId id="2147482380" r:id="rId21"/>
    <p:sldId id="2147482385" r:id="rId22"/>
    <p:sldId id="362" r:id="rId23"/>
    <p:sldId id="2147482386" r:id="rId24"/>
  </p:sldIdLst>
  <p:sldSz cx="12192000" cy="6858000"/>
  <p:notesSz cx="6797675" cy="9926638"/>
  <p:custDataLst>
    <p:tags r:id="rId2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34"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0055"/>
    <a:srgbClr val="7FF0BF"/>
    <a:srgbClr val="48E9A3"/>
    <a:srgbClr val="0D6D44"/>
    <a:srgbClr val="FFD900"/>
    <a:srgbClr val="FFA000"/>
    <a:srgbClr val="707C9E"/>
    <a:srgbClr val="FF6300"/>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8132A-FF44-1823-C2C4-3AAE7186D43B}" v="40" dt="2025-06-03T04:47:14.488"/>
    <p1510:client id="{9091DD04-7316-5D5A-743C-B52C6EFCE252}" v="575" dt="2025-06-04T02:42:20.632"/>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77"/>
      </p:cViewPr>
      <p:guideLst>
        <p:guide pos="3613"/>
        <p:guide orient="horz" pos="1434"/>
        <p:guide pos="6970"/>
      </p:guideLst>
    </p:cSldViewPr>
  </p:slideViewPr>
  <p:notesTextViewPr>
    <p:cViewPr>
      <p:scale>
        <a:sx n="1" d="1"/>
        <a:sy n="1" d="1"/>
      </p:scale>
      <p:origin x="0" y="0"/>
    </p:cViewPr>
  </p:notesTextViewPr>
  <p:notesViewPr>
    <p:cSldViewPr snapToGrid="0">
      <p:cViewPr>
        <p:scale>
          <a:sx n="1" d="2"/>
          <a:sy n="1" d="2"/>
        </p:scale>
        <p:origin x="0" y="0"/>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Ziolek" userId="bcd9541d-06cb-4665-b7b5-319e11b0951e" providerId="ADAL" clId="{567FA434-4CFF-4998-BC3D-30D08A4EA081}"/>
    <pc:docChg chg="custSel addSld modSld">
      <pc:chgData name="Annie Ziolek" userId="bcd9541d-06cb-4665-b7b5-319e11b0951e" providerId="ADAL" clId="{567FA434-4CFF-4998-BC3D-30D08A4EA081}" dt="2025-06-02T16:20:22.806" v="495" actId="6549"/>
      <pc:docMkLst>
        <pc:docMk/>
      </pc:docMkLst>
      <pc:sldChg chg="addSp delSp modSp add mod">
        <pc:chgData name="Annie Ziolek" userId="bcd9541d-06cb-4665-b7b5-319e11b0951e" providerId="ADAL" clId="{567FA434-4CFF-4998-BC3D-30D08A4EA081}" dt="2025-06-02T16:20:22.806" v="495" actId="6549"/>
        <pc:sldMkLst>
          <pc:docMk/>
          <pc:sldMk cId="842355134" sldId="2147482388"/>
        </pc:sldMkLst>
        <pc:spChg chg="mod">
          <ac:chgData name="Annie Ziolek" userId="bcd9541d-06cb-4665-b7b5-319e11b0951e" providerId="ADAL" clId="{567FA434-4CFF-4998-BC3D-30D08A4EA081}" dt="2025-06-02T16:20:22.806" v="495" actId="6549"/>
          <ac:spMkLst>
            <pc:docMk/>
            <pc:sldMk cId="842355134" sldId="2147482388"/>
            <ac:spMk id="2" creationId="{884EA99E-49DD-F620-3BB2-0FA3EF10F9E4}"/>
          </ac:spMkLst>
        </pc:spChg>
        <pc:picChg chg="add mod">
          <ac:chgData name="Annie Ziolek" userId="bcd9541d-06cb-4665-b7b5-319e11b0951e" providerId="ADAL" clId="{567FA434-4CFF-4998-BC3D-30D08A4EA081}" dt="2025-06-02T16:19:40.630" v="476" actId="14100"/>
          <ac:picMkLst>
            <pc:docMk/>
            <pc:sldMk cId="842355134" sldId="2147482388"/>
            <ac:picMk id="7" creationId="{1652C4BA-298C-56D9-59C9-F4845DF78878}"/>
          </ac:picMkLst>
        </pc:picChg>
        <pc:picChg chg="del">
          <ac:chgData name="Annie Ziolek" userId="bcd9541d-06cb-4665-b7b5-319e11b0951e" providerId="ADAL" clId="{567FA434-4CFF-4998-BC3D-30D08A4EA081}" dt="2025-06-02T16:19:07.409" v="469" actId="478"/>
          <ac:picMkLst>
            <pc:docMk/>
            <pc:sldMk cId="842355134" sldId="2147482388"/>
            <ac:picMk id="8" creationId="{2E49BEF8-58F6-CC36-F906-0ADE9B7E43E1}"/>
          </ac:picMkLst>
        </pc:picChg>
      </pc:sldChg>
    </pc:docChg>
  </pc:docChgLst>
  <pc:docChgLst>
    <pc:chgData name="Afua Pokuaa-Adenle" userId="S::afua.pokuaa-adenle@eqs.com::e0a1f77c-d118-4d5f-afa4-193a01d40417" providerId="AD" clId="Web-{745970C4-8AD2-4075-CA06-3C7A772B0AD2}"/>
    <pc:docChg chg="modSld">
      <pc:chgData name="Afua Pokuaa-Adenle" userId="S::afua.pokuaa-adenle@eqs.com::e0a1f77c-d118-4d5f-afa4-193a01d40417" providerId="AD" clId="Web-{745970C4-8AD2-4075-CA06-3C7A772B0AD2}" dt="2025-05-23T16:02:52.436" v="11" actId="20577"/>
      <pc:docMkLst>
        <pc:docMk/>
      </pc:docMkLst>
      <pc:sldChg chg="modSp">
        <pc:chgData name="Afua Pokuaa-Adenle" userId="S::afua.pokuaa-adenle@eqs.com::e0a1f77c-d118-4d5f-afa4-193a01d40417" providerId="AD" clId="Web-{745970C4-8AD2-4075-CA06-3C7A772B0AD2}" dt="2025-05-23T16:02:52.436" v="11" actId="20577"/>
        <pc:sldMkLst>
          <pc:docMk/>
          <pc:sldMk cId="925996767" sldId="257"/>
        </pc:sldMkLst>
        <pc:spChg chg="mod">
          <ac:chgData name="Afua Pokuaa-Adenle" userId="S::afua.pokuaa-adenle@eqs.com::e0a1f77c-d118-4d5f-afa4-193a01d40417" providerId="AD" clId="Web-{745970C4-8AD2-4075-CA06-3C7A772B0AD2}" dt="2025-05-23T16:02:52.436" v="11" actId="20577"/>
          <ac:spMkLst>
            <pc:docMk/>
            <pc:sldMk cId="925996767" sldId="257"/>
            <ac:spMk id="2" creationId="{EF3E7C00-A73F-352D-A144-614B828BC858}"/>
          </ac:spMkLst>
        </pc:spChg>
      </pc:sldChg>
    </pc:docChg>
  </pc:docChgLst>
  <pc:docChgLst>
    <pc:chgData name="Afua Pokuaa-Adenle" userId="e0a1f77c-d118-4d5f-afa4-193a01d40417" providerId="ADAL" clId="{07F849EF-735F-473C-B6C2-3D8A316FC07B}"/>
    <pc:docChg chg="undo custSel addSld delSld modSld sldOrd">
      <pc:chgData name="Afua Pokuaa-Adenle" userId="e0a1f77c-d118-4d5f-afa4-193a01d40417" providerId="ADAL" clId="{07F849EF-735F-473C-B6C2-3D8A316FC07B}" dt="2025-05-23T11:16:16.280" v="870" actId="20577"/>
      <pc:docMkLst>
        <pc:docMk/>
      </pc:docMkLst>
      <pc:sldChg chg="modSp mod">
        <pc:chgData name="Afua Pokuaa-Adenle" userId="e0a1f77c-d118-4d5f-afa4-193a01d40417" providerId="ADAL" clId="{07F849EF-735F-473C-B6C2-3D8A316FC07B}" dt="2025-05-22T12:20:27.710" v="740" actId="113"/>
        <pc:sldMkLst>
          <pc:docMk/>
          <pc:sldMk cId="925996767" sldId="257"/>
        </pc:sldMkLst>
        <pc:spChg chg="mod">
          <ac:chgData name="Afua Pokuaa-Adenle" userId="e0a1f77c-d118-4d5f-afa4-193a01d40417" providerId="ADAL" clId="{07F849EF-735F-473C-B6C2-3D8A316FC07B}" dt="2025-05-22T12:20:27.710" v="740" actId="113"/>
          <ac:spMkLst>
            <pc:docMk/>
            <pc:sldMk cId="925996767" sldId="257"/>
            <ac:spMk id="3" creationId="{00000000-0000-0000-0000-000000000000}"/>
          </ac:spMkLst>
        </pc:spChg>
      </pc:sldChg>
      <pc:sldChg chg="modSp mod">
        <pc:chgData name="Afua Pokuaa-Adenle" userId="e0a1f77c-d118-4d5f-afa4-193a01d40417" providerId="ADAL" clId="{07F849EF-735F-473C-B6C2-3D8A316FC07B}" dt="2025-05-22T14:57:00.638" v="752" actId="27636"/>
        <pc:sldMkLst>
          <pc:docMk/>
          <pc:sldMk cId="2367236243" sldId="428"/>
        </pc:sldMkLst>
        <pc:spChg chg="mod">
          <ac:chgData name="Afua Pokuaa-Adenle" userId="e0a1f77c-d118-4d5f-afa4-193a01d40417" providerId="ADAL" clId="{07F849EF-735F-473C-B6C2-3D8A316FC07B}" dt="2025-05-22T11:46:20.374" v="65" actId="20577"/>
          <ac:spMkLst>
            <pc:docMk/>
            <pc:sldMk cId="2367236243" sldId="428"/>
            <ac:spMk id="2" creationId="{A51608D0-83B2-81F8-C46B-A9F9DFA0FD91}"/>
          </ac:spMkLst>
        </pc:spChg>
        <pc:spChg chg="mod">
          <ac:chgData name="Afua Pokuaa-Adenle" userId="e0a1f77c-d118-4d5f-afa4-193a01d40417" providerId="ADAL" clId="{07F849EF-735F-473C-B6C2-3D8A316FC07B}" dt="2025-05-22T14:57:00.638" v="752" actId="27636"/>
          <ac:spMkLst>
            <pc:docMk/>
            <pc:sldMk cId="2367236243" sldId="428"/>
            <ac:spMk id="5" creationId="{A7711D98-6544-1748-ACF7-C00B0C1C0A17}"/>
          </ac:spMkLst>
        </pc:spChg>
      </pc:sldChg>
      <pc:sldChg chg="modSp del mod">
        <pc:chgData name="Afua Pokuaa-Adenle" userId="e0a1f77c-d118-4d5f-afa4-193a01d40417" providerId="ADAL" clId="{07F849EF-735F-473C-B6C2-3D8A316FC07B}" dt="2025-05-22T12:20:35.729" v="741" actId="2696"/>
        <pc:sldMkLst>
          <pc:docMk/>
          <pc:sldMk cId="3105895735" sldId="2147482371"/>
        </pc:sldMkLst>
      </pc:sldChg>
      <pc:sldChg chg="addSp modSp del mod">
        <pc:chgData name="Afua Pokuaa-Adenle" userId="e0a1f77c-d118-4d5f-afa4-193a01d40417" providerId="ADAL" clId="{07F849EF-735F-473C-B6C2-3D8A316FC07B}" dt="2025-05-22T12:19:18.873" v="721" actId="2696"/>
        <pc:sldMkLst>
          <pc:docMk/>
          <pc:sldMk cId="4246969464" sldId="2147482372"/>
        </pc:sldMkLst>
      </pc:sldChg>
      <pc:sldChg chg="addSp delSp modSp add mod modClrScheme chgLayout">
        <pc:chgData name="Afua Pokuaa-Adenle" userId="e0a1f77c-d118-4d5f-afa4-193a01d40417" providerId="ADAL" clId="{07F849EF-735F-473C-B6C2-3D8A316FC07B}" dt="2025-05-22T11:57:52.197" v="427"/>
        <pc:sldMkLst>
          <pc:docMk/>
          <pc:sldMk cId="3589535537" sldId="2147482373"/>
        </pc:sldMkLst>
        <pc:spChg chg="mod">
          <ac:chgData name="Afua Pokuaa-Adenle" userId="e0a1f77c-d118-4d5f-afa4-193a01d40417" providerId="ADAL" clId="{07F849EF-735F-473C-B6C2-3D8A316FC07B}" dt="2025-05-22T11:53:17.752" v="388" actId="26606"/>
          <ac:spMkLst>
            <pc:docMk/>
            <pc:sldMk cId="3589535537" sldId="2147482373"/>
            <ac:spMk id="2" creationId="{6F739FE3-E07D-5B64-BFA9-EAC2FDC8CA3E}"/>
          </ac:spMkLst>
        </pc:spChg>
        <pc:spChg chg="mod">
          <ac:chgData name="Afua Pokuaa-Adenle" userId="e0a1f77c-d118-4d5f-afa4-193a01d40417" providerId="ADAL" clId="{07F849EF-735F-473C-B6C2-3D8A316FC07B}" dt="2025-05-22T11:53:17.752" v="388" actId="26606"/>
          <ac:spMkLst>
            <pc:docMk/>
            <pc:sldMk cId="3589535537" sldId="2147482373"/>
            <ac:spMk id="3" creationId="{9773E6EF-3C19-D5C3-1228-E8F57DB1E34B}"/>
          </ac:spMkLst>
        </pc:spChg>
        <pc:spChg chg="mod">
          <ac:chgData name="Afua Pokuaa-Adenle" userId="e0a1f77c-d118-4d5f-afa4-193a01d40417" providerId="ADAL" clId="{07F849EF-735F-473C-B6C2-3D8A316FC07B}" dt="2025-05-22T11:53:17.752" v="388" actId="26606"/>
          <ac:spMkLst>
            <pc:docMk/>
            <pc:sldMk cId="3589535537" sldId="2147482373"/>
            <ac:spMk id="6" creationId="{E4ED7FEF-6F00-7EDE-5669-AB30711A237E}"/>
          </ac:spMkLst>
        </pc:spChg>
        <pc:spChg chg="add mod">
          <ac:chgData name="Afua Pokuaa-Adenle" userId="e0a1f77c-d118-4d5f-afa4-193a01d40417" providerId="ADAL" clId="{07F849EF-735F-473C-B6C2-3D8A316FC07B}" dt="2025-05-22T11:57:52.197" v="427"/>
          <ac:spMkLst>
            <pc:docMk/>
            <pc:sldMk cId="3589535537" sldId="2147482373"/>
            <ac:spMk id="27" creationId="{F979ADCC-0AC0-ACD3-6639-1862DB9BAB31}"/>
          </ac:spMkLst>
        </pc:spChg>
        <pc:spChg chg="add mod">
          <ac:chgData name="Afua Pokuaa-Adenle" userId="e0a1f77c-d118-4d5f-afa4-193a01d40417" providerId="ADAL" clId="{07F849EF-735F-473C-B6C2-3D8A316FC07B}" dt="2025-05-22T11:53:17.752" v="388" actId="26606"/>
          <ac:spMkLst>
            <pc:docMk/>
            <pc:sldMk cId="3589535537" sldId="2147482373"/>
            <ac:spMk id="28" creationId="{16612C48-42F0-6A57-6D92-D24DFFA5C3CB}"/>
          </ac:spMkLst>
        </pc:spChg>
        <pc:picChg chg="add mod ord">
          <ac:chgData name="Afua Pokuaa-Adenle" userId="e0a1f77c-d118-4d5f-afa4-193a01d40417" providerId="ADAL" clId="{07F849EF-735F-473C-B6C2-3D8A316FC07B}" dt="2025-05-22T11:53:17.752" v="388" actId="26606"/>
          <ac:picMkLst>
            <pc:docMk/>
            <pc:sldMk cId="3589535537" sldId="2147482373"/>
            <ac:picMk id="7" creationId="{092CC6CA-4B3D-B8FC-68AB-8213A46DC124}"/>
          </ac:picMkLst>
        </pc:picChg>
      </pc:sldChg>
      <pc:sldChg chg="addSp delSp modSp add mod modClrScheme chgLayout">
        <pc:chgData name="Afua Pokuaa-Adenle" userId="e0a1f77c-d118-4d5f-afa4-193a01d40417" providerId="ADAL" clId="{07F849EF-735F-473C-B6C2-3D8A316FC07B}" dt="2025-05-22T12:11:50.323" v="593" actId="1076"/>
        <pc:sldMkLst>
          <pc:docMk/>
          <pc:sldMk cId="811934322" sldId="2147482374"/>
        </pc:sldMkLst>
        <pc:spChg chg="mod">
          <ac:chgData name="Afua Pokuaa-Adenle" userId="e0a1f77c-d118-4d5f-afa4-193a01d40417" providerId="ADAL" clId="{07F849EF-735F-473C-B6C2-3D8A316FC07B}" dt="2025-05-22T12:11:47.160" v="592" actId="26606"/>
          <ac:spMkLst>
            <pc:docMk/>
            <pc:sldMk cId="811934322" sldId="2147482374"/>
            <ac:spMk id="2" creationId="{454D194D-E40B-944D-0871-5A0F261A6F75}"/>
          </ac:spMkLst>
        </pc:spChg>
        <pc:spChg chg="mod">
          <ac:chgData name="Afua Pokuaa-Adenle" userId="e0a1f77c-d118-4d5f-afa4-193a01d40417" providerId="ADAL" clId="{07F849EF-735F-473C-B6C2-3D8A316FC07B}" dt="2025-05-22T12:11:47.160" v="592" actId="26606"/>
          <ac:spMkLst>
            <pc:docMk/>
            <pc:sldMk cId="811934322" sldId="2147482374"/>
            <ac:spMk id="3" creationId="{8435AEEF-462E-D31A-B4E6-6A6C4B14477D}"/>
          </ac:spMkLst>
        </pc:spChg>
        <pc:spChg chg="mod">
          <ac:chgData name="Afua Pokuaa-Adenle" userId="e0a1f77c-d118-4d5f-afa4-193a01d40417" providerId="ADAL" clId="{07F849EF-735F-473C-B6C2-3D8A316FC07B}" dt="2025-05-22T12:11:47.160" v="592" actId="26606"/>
          <ac:spMkLst>
            <pc:docMk/>
            <pc:sldMk cId="811934322" sldId="2147482374"/>
            <ac:spMk id="4" creationId="{E196A390-5CBB-439B-F3E9-72DB4EC0B727}"/>
          </ac:spMkLst>
        </pc:spChg>
        <pc:spChg chg="mod">
          <ac:chgData name="Afua Pokuaa-Adenle" userId="e0a1f77c-d118-4d5f-afa4-193a01d40417" providerId="ADAL" clId="{07F849EF-735F-473C-B6C2-3D8A316FC07B}" dt="2025-05-22T12:11:47.160" v="592" actId="26606"/>
          <ac:spMkLst>
            <pc:docMk/>
            <pc:sldMk cId="811934322" sldId="2147482374"/>
            <ac:spMk id="6" creationId="{E452D55A-9E17-8885-4C4E-DD6BEF976F0C}"/>
          </ac:spMkLst>
        </pc:spChg>
        <pc:spChg chg="add mod">
          <ac:chgData name="Afua Pokuaa-Adenle" userId="e0a1f77c-d118-4d5f-afa4-193a01d40417" providerId="ADAL" clId="{07F849EF-735F-473C-B6C2-3D8A316FC07B}" dt="2025-05-22T12:11:47.160" v="592" actId="26606"/>
          <ac:spMkLst>
            <pc:docMk/>
            <pc:sldMk cId="811934322" sldId="2147482374"/>
            <ac:spMk id="12" creationId="{3822D0FB-2A70-49F0-2C0D-B89067935313}"/>
          </ac:spMkLst>
        </pc:spChg>
        <pc:picChg chg="add mod ord">
          <ac:chgData name="Afua Pokuaa-Adenle" userId="e0a1f77c-d118-4d5f-afa4-193a01d40417" providerId="ADAL" clId="{07F849EF-735F-473C-B6C2-3D8A316FC07B}" dt="2025-05-22T12:11:50.323" v="593" actId="1076"/>
          <ac:picMkLst>
            <pc:docMk/>
            <pc:sldMk cId="811934322" sldId="2147482374"/>
            <ac:picMk id="7" creationId="{1184F538-314C-2004-1994-7197340D6A09}"/>
          </ac:picMkLst>
        </pc:picChg>
      </pc:sldChg>
      <pc:sldChg chg="addSp delSp modSp add mod">
        <pc:chgData name="Afua Pokuaa-Adenle" userId="e0a1f77c-d118-4d5f-afa4-193a01d40417" providerId="ADAL" clId="{07F849EF-735F-473C-B6C2-3D8A316FC07B}" dt="2025-05-22T11:57:54.805" v="428"/>
        <pc:sldMkLst>
          <pc:docMk/>
          <pc:sldMk cId="2897327243" sldId="2147482375"/>
        </pc:sldMkLst>
        <pc:spChg chg="mod">
          <ac:chgData name="Afua Pokuaa-Adenle" userId="e0a1f77c-d118-4d5f-afa4-193a01d40417" providerId="ADAL" clId="{07F849EF-735F-473C-B6C2-3D8A316FC07B}" dt="2025-05-22T11:57:54.805" v="428"/>
          <ac:spMkLst>
            <pc:docMk/>
            <pc:sldMk cId="2897327243" sldId="2147482375"/>
            <ac:spMk id="4" creationId="{0E50D80E-C048-0C04-C2D6-8012637946E7}"/>
          </ac:spMkLst>
        </pc:spChg>
        <pc:spChg chg="add mod">
          <ac:chgData name="Afua Pokuaa-Adenle" userId="e0a1f77c-d118-4d5f-afa4-193a01d40417" providerId="ADAL" clId="{07F849EF-735F-473C-B6C2-3D8A316FC07B}" dt="2025-05-22T11:53:50.837" v="391"/>
          <ac:spMkLst>
            <pc:docMk/>
            <pc:sldMk cId="2897327243" sldId="2147482375"/>
            <ac:spMk id="11" creationId="{C8BAD9F3-BD27-DFCE-D77F-A914671F470F}"/>
          </ac:spMkLst>
        </pc:spChg>
        <pc:graphicFrameChg chg="add mod">
          <ac:chgData name="Afua Pokuaa-Adenle" userId="e0a1f77c-d118-4d5f-afa4-193a01d40417" providerId="ADAL" clId="{07F849EF-735F-473C-B6C2-3D8A316FC07B}" dt="2025-05-22T11:56:31.962" v="397"/>
          <ac:graphicFrameMkLst>
            <pc:docMk/>
            <pc:sldMk cId="2897327243" sldId="2147482375"/>
            <ac:graphicFrameMk id="25" creationId="{3527D289-7030-9F0E-D279-DCEA4B49BDF5}"/>
          </ac:graphicFrameMkLst>
        </pc:graphicFrameChg>
      </pc:sldChg>
      <pc:sldChg chg="modSp add mod">
        <pc:chgData name="Afua Pokuaa-Adenle" userId="e0a1f77c-d118-4d5f-afa4-193a01d40417" providerId="ADAL" clId="{07F849EF-735F-473C-B6C2-3D8A316FC07B}" dt="2025-05-22T12:01:17.878" v="531" actId="27636"/>
        <pc:sldMkLst>
          <pc:docMk/>
          <pc:sldMk cId="2997418147" sldId="2147482376"/>
        </pc:sldMkLst>
        <pc:spChg chg="mod">
          <ac:chgData name="Afua Pokuaa-Adenle" userId="e0a1f77c-d118-4d5f-afa4-193a01d40417" providerId="ADAL" clId="{07F849EF-735F-473C-B6C2-3D8A316FC07B}" dt="2025-05-22T12:01:17.878" v="531" actId="27636"/>
          <ac:spMkLst>
            <pc:docMk/>
            <pc:sldMk cId="2997418147" sldId="2147482376"/>
            <ac:spMk id="2" creationId="{94B4A475-B2DF-C80A-7C7E-1C4C6553E480}"/>
          </ac:spMkLst>
        </pc:spChg>
        <pc:spChg chg="mod">
          <ac:chgData name="Afua Pokuaa-Adenle" userId="e0a1f77c-d118-4d5f-afa4-193a01d40417" providerId="ADAL" clId="{07F849EF-735F-473C-B6C2-3D8A316FC07B}" dt="2025-05-22T12:00:33.694" v="518" actId="20577"/>
          <ac:spMkLst>
            <pc:docMk/>
            <pc:sldMk cId="2997418147" sldId="2147482376"/>
            <ac:spMk id="4" creationId="{FACCD5CC-0D2D-3F98-84A1-E0F8D3C72A42}"/>
          </ac:spMkLst>
        </pc:spChg>
      </pc:sldChg>
      <pc:sldChg chg="addSp delSp modSp add mod modClrScheme chgLayout">
        <pc:chgData name="Afua Pokuaa-Adenle" userId="e0a1f77c-d118-4d5f-afa4-193a01d40417" providerId="ADAL" clId="{07F849EF-735F-473C-B6C2-3D8A316FC07B}" dt="2025-05-22T12:21:29.107" v="749" actId="1076"/>
        <pc:sldMkLst>
          <pc:docMk/>
          <pc:sldMk cId="199512536" sldId="2147482377"/>
        </pc:sldMkLst>
        <pc:spChg chg="mod ord">
          <ac:chgData name="Afua Pokuaa-Adenle" userId="e0a1f77c-d118-4d5f-afa4-193a01d40417" providerId="ADAL" clId="{07F849EF-735F-473C-B6C2-3D8A316FC07B}" dt="2025-05-22T11:59:18.078" v="475" actId="26606"/>
          <ac:spMkLst>
            <pc:docMk/>
            <pc:sldMk cId="199512536" sldId="2147482377"/>
            <ac:spMk id="2" creationId="{36950F08-B686-8ACF-295E-1AEBB7B44759}"/>
          </ac:spMkLst>
        </pc:spChg>
        <pc:spChg chg="mod">
          <ac:chgData name="Afua Pokuaa-Adenle" userId="e0a1f77c-d118-4d5f-afa4-193a01d40417" providerId="ADAL" clId="{07F849EF-735F-473C-B6C2-3D8A316FC07B}" dt="2025-05-22T11:59:18.078" v="475" actId="26606"/>
          <ac:spMkLst>
            <pc:docMk/>
            <pc:sldMk cId="199512536" sldId="2147482377"/>
            <ac:spMk id="3" creationId="{EF378E04-53F1-6017-7A6F-782880911889}"/>
          </ac:spMkLst>
        </pc:spChg>
        <pc:spChg chg="mod">
          <ac:chgData name="Afua Pokuaa-Adenle" userId="e0a1f77c-d118-4d5f-afa4-193a01d40417" providerId="ADAL" clId="{07F849EF-735F-473C-B6C2-3D8A316FC07B}" dt="2025-05-22T11:59:18.078" v="475" actId="26606"/>
          <ac:spMkLst>
            <pc:docMk/>
            <pc:sldMk cId="199512536" sldId="2147482377"/>
            <ac:spMk id="4" creationId="{917A7CAD-33DC-804A-7F53-B74D094752EA}"/>
          </ac:spMkLst>
        </pc:spChg>
        <pc:spChg chg="mod">
          <ac:chgData name="Afua Pokuaa-Adenle" userId="e0a1f77c-d118-4d5f-afa4-193a01d40417" providerId="ADAL" clId="{07F849EF-735F-473C-B6C2-3D8A316FC07B}" dt="2025-05-22T11:59:18.078" v="475" actId="26606"/>
          <ac:spMkLst>
            <pc:docMk/>
            <pc:sldMk cId="199512536" sldId="2147482377"/>
            <ac:spMk id="6" creationId="{7621343E-3E58-E545-79FD-A8E8C8F11FEC}"/>
          </ac:spMkLst>
        </pc:spChg>
        <pc:spChg chg="add mod">
          <ac:chgData name="Afua Pokuaa-Adenle" userId="e0a1f77c-d118-4d5f-afa4-193a01d40417" providerId="ADAL" clId="{07F849EF-735F-473C-B6C2-3D8A316FC07B}" dt="2025-05-22T11:59:18.078" v="475" actId="26606"/>
          <ac:spMkLst>
            <pc:docMk/>
            <pc:sldMk cId="199512536" sldId="2147482377"/>
            <ac:spMk id="29" creationId="{3EC7A4D5-87EE-A6E3-DE9A-1A1F0C7F7DEA}"/>
          </ac:spMkLst>
        </pc:spChg>
        <pc:picChg chg="add mod">
          <ac:chgData name="Afua Pokuaa-Adenle" userId="e0a1f77c-d118-4d5f-afa4-193a01d40417" providerId="ADAL" clId="{07F849EF-735F-473C-B6C2-3D8A316FC07B}" dt="2025-05-22T12:21:29.107" v="749" actId="1076"/>
          <ac:picMkLst>
            <pc:docMk/>
            <pc:sldMk cId="199512536" sldId="2147482377"/>
            <ac:picMk id="8" creationId="{21F6F914-8019-DA18-5CD9-9BC89BB03452}"/>
          </ac:picMkLst>
        </pc:picChg>
      </pc:sldChg>
      <pc:sldChg chg="addSp delSp modSp add mod modClrScheme chgLayout">
        <pc:chgData name="Afua Pokuaa-Adenle" userId="e0a1f77c-d118-4d5f-afa4-193a01d40417" providerId="ADAL" clId="{07F849EF-735F-473C-B6C2-3D8A316FC07B}" dt="2025-05-22T11:57:57.535" v="429"/>
        <pc:sldMkLst>
          <pc:docMk/>
          <pc:sldMk cId="1231641155" sldId="2147482378"/>
        </pc:sldMkLst>
        <pc:spChg chg="mod">
          <ac:chgData name="Afua Pokuaa-Adenle" userId="e0a1f77c-d118-4d5f-afa4-193a01d40417" providerId="ADAL" clId="{07F849EF-735F-473C-B6C2-3D8A316FC07B}" dt="2025-05-22T11:57:12.536" v="406" actId="26606"/>
          <ac:spMkLst>
            <pc:docMk/>
            <pc:sldMk cId="1231641155" sldId="2147482378"/>
            <ac:spMk id="2" creationId="{C523085D-3A0F-B8E6-4FC7-3C522792B9C0}"/>
          </ac:spMkLst>
        </pc:spChg>
        <pc:spChg chg="mod">
          <ac:chgData name="Afua Pokuaa-Adenle" userId="e0a1f77c-d118-4d5f-afa4-193a01d40417" providerId="ADAL" clId="{07F849EF-735F-473C-B6C2-3D8A316FC07B}" dt="2025-05-22T11:57:12.536" v="406" actId="26606"/>
          <ac:spMkLst>
            <pc:docMk/>
            <pc:sldMk cId="1231641155" sldId="2147482378"/>
            <ac:spMk id="3" creationId="{C6D3747D-B054-2288-BDAC-BF33D393DB3C}"/>
          </ac:spMkLst>
        </pc:spChg>
        <pc:spChg chg="mod">
          <ac:chgData name="Afua Pokuaa-Adenle" userId="e0a1f77c-d118-4d5f-afa4-193a01d40417" providerId="ADAL" clId="{07F849EF-735F-473C-B6C2-3D8A316FC07B}" dt="2025-05-22T11:57:12.536" v="406" actId="26606"/>
          <ac:spMkLst>
            <pc:docMk/>
            <pc:sldMk cId="1231641155" sldId="2147482378"/>
            <ac:spMk id="6" creationId="{8D16F57E-5853-0F92-F864-B7707CA89D08}"/>
          </ac:spMkLst>
        </pc:spChg>
        <pc:spChg chg="add mod">
          <ac:chgData name="Afua Pokuaa-Adenle" userId="e0a1f77c-d118-4d5f-afa4-193a01d40417" providerId="ADAL" clId="{07F849EF-735F-473C-B6C2-3D8A316FC07B}" dt="2025-05-22T11:57:57.535" v="429"/>
          <ac:spMkLst>
            <pc:docMk/>
            <pc:sldMk cId="1231641155" sldId="2147482378"/>
            <ac:spMk id="21" creationId="{6E25E2D6-F94C-D8D8-0EDE-66263AAA6C90}"/>
          </ac:spMkLst>
        </pc:spChg>
        <pc:spChg chg="add mod">
          <ac:chgData name="Afua Pokuaa-Adenle" userId="e0a1f77c-d118-4d5f-afa4-193a01d40417" providerId="ADAL" clId="{07F849EF-735F-473C-B6C2-3D8A316FC07B}" dt="2025-05-22T11:57:12.536" v="406" actId="26606"/>
          <ac:spMkLst>
            <pc:docMk/>
            <pc:sldMk cId="1231641155" sldId="2147482378"/>
            <ac:spMk id="22" creationId="{4C7B930B-9D55-C7BF-2BDD-BCF6999D700E}"/>
          </ac:spMkLst>
        </pc:spChg>
        <pc:picChg chg="add mod ord">
          <ac:chgData name="Afua Pokuaa-Adenle" userId="e0a1f77c-d118-4d5f-afa4-193a01d40417" providerId="ADAL" clId="{07F849EF-735F-473C-B6C2-3D8A316FC07B}" dt="2025-05-22T11:57:17.319" v="407" actId="14100"/>
          <ac:picMkLst>
            <pc:docMk/>
            <pc:sldMk cId="1231641155" sldId="2147482378"/>
            <ac:picMk id="7" creationId="{B2F3CA74-3A1C-03C1-BFD1-787A31B71AE1}"/>
          </ac:picMkLst>
        </pc:picChg>
      </pc:sldChg>
      <pc:sldChg chg="addSp delSp modSp add mod ord modClrScheme chgLayout">
        <pc:chgData name="Afua Pokuaa-Adenle" userId="e0a1f77c-d118-4d5f-afa4-193a01d40417" providerId="ADAL" clId="{07F849EF-735F-473C-B6C2-3D8A316FC07B}" dt="2025-05-23T11:16:16.280" v="870" actId="20577"/>
        <pc:sldMkLst>
          <pc:docMk/>
          <pc:sldMk cId="2953934388" sldId="2147482379"/>
        </pc:sldMkLst>
        <pc:spChg chg="mod">
          <ac:chgData name="Afua Pokuaa-Adenle" userId="e0a1f77c-d118-4d5f-afa4-193a01d40417" providerId="ADAL" clId="{07F849EF-735F-473C-B6C2-3D8A316FC07B}" dt="2025-05-22T12:19:10.489" v="720" actId="27636"/>
          <ac:spMkLst>
            <pc:docMk/>
            <pc:sldMk cId="2953934388" sldId="2147482379"/>
            <ac:spMk id="2" creationId="{EEF2890A-AD03-A0AA-831A-39622E427FEB}"/>
          </ac:spMkLst>
        </pc:spChg>
        <pc:spChg chg="mod">
          <ac:chgData name="Afua Pokuaa-Adenle" userId="e0a1f77c-d118-4d5f-afa4-193a01d40417" providerId="ADAL" clId="{07F849EF-735F-473C-B6C2-3D8A316FC07B}" dt="2025-05-22T11:51:05.751" v="349" actId="26606"/>
          <ac:spMkLst>
            <pc:docMk/>
            <pc:sldMk cId="2953934388" sldId="2147482379"/>
            <ac:spMk id="3" creationId="{3C56B34B-B768-A9DB-ED28-FD41C9D118EC}"/>
          </ac:spMkLst>
        </pc:spChg>
        <pc:spChg chg="mod">
          <ac:chgData name="Afua Pokuaa-Adenle" userId="e0a1f77c-d118-4d5f-afa4-193a01d40417" providerId="ADAL" clId="{07F849EF-735F-473C-B6C2-3D8A316FC07B}" dt="2025-05-23T11:16:16.280" v="870" actId="20577"/>
          <ac:spMkLst>
            <pc:docMk/>
            <pc:sldMk cId="2953934388" sldId="2147482379"/>
            <ac:spMk id="4" creationId="{950159CA-5D12-47B5-529A-7CB988A95D79}"/>
          </ac:spMkLst>
        </pc:spChg>
        <pc:spChg chg="mod">
          <ac:chgData name="Afua Pokuaa-Adenle" userId="e0a1f77c-d118-4d5f-afa4-193a01d40417" providerId="ADAL" clId="{07F849EF-735F-473C-B6C2-3D8A316FC07B}" dt="2025-05-22T11:51:05.751" v="349" actId="26606"/>
          <ac:spMkLst>
            <pc:docMk/>
            <pc:sldMk cId="2953934388" sldId="2147482379"/>
            <ac:spMk id="6" creationId="{1C62104A-E4A9-839A-DCDD-53E6124DE4C8}"/>
          </ac:spMkLst>
        </pc:spChg>
        <pc:spChg chg="add">
          <ac:chgData name="Afua Pokuaa-Adenle" userId="e0a1f77c-d118-4d5f-afa4-193a01d40417" providerId="ADAL" clId="{07F849EF-735F-473C-B6C2-3D8A316FC07B}" dt="2025-05-22T12:18:34.674" v="689" actId="26606"/>
          <ac:spMkLst>
            <pc:docMk/>
            <pc:sldMk cId="2953934388" sldId="2147482379"/>
            <ac:spMk id="17" creationId="{70E5BB37-53BE-5001-AA0A-59B1F9E50D22}"/>
          </ac:spMkLst>
        </pc:spChg>
        <pc:picChg chg="add mod ord">
          <ac:chgData name="Afua Pokuaa-Adenle" userId="e0a1f77c-d118-4d5f-afa4-193a01d40417" providerId="ADAL" clId="{07F849EF-735F-473C-B6C2-3D8A316FC07B}" dt="2025-05-22T12:18:34.674" v="689" actId="26606"/>
          <ac:picMkLst>
            <pc:docMk/>
            <pc:sldMk cId="2953934388" sldId="2147482379"/>
            <ac:picMk id="8" creationId="{AEC85DB8-9E1B-A3EE-A242-8B97B248109F}"/>
          </ac:picMkLst>
        </pc:picChg>
      </pc:sldChg>
      <pc:sldChg chg="addSp delSp modSp new mod modClrScheme chgLayout">
        <pc:chgData name="Afua Pokuaa-Adenle" userId="e0a1f77c-d118-4d5f-afa4-193a01d40417" providerId="ADAL" clId="{07F849EF-735F-473C-B6C2-3D8A316FC07B}" dt="2025-05-22T12:13:02.468" v="618" actId="20577"/>
        <pc:sldMkLst>
          <pc:docMk/>
          <pc:sldMk cId="2656228123" sldId="2147482380"/>
        </pc:sldMkLst>
        <pc:spChg chg="mod">
          <ac:chgData name="Afua Pokuaa-Adenle" userId="e0a1f77c-d118-4d5f-afa4-193a01d40417" providerId="ADAL" clId="{07F849EF-735F-473C-B6C2-3D8A316FC07B}" dt="2025-05-22T12:12:19.518" v="597" actId="33524"/>
          <ac:spMkLst>
            <pc:docMk/>
            <pc:sldMk cId="2656228123" sldId="2147482380"/>
            <ac:spMk id="2" creationId="{CCE59B23-3495-8262-DD4C-1E9BA6DBA7E3}"/>
          </ac:spMkLst>
        </pc:spChg>
        <pc:spChg chg="mod">
          <ac:chgData name="Afua Pokuaa-Adenle" userId="e0a1f77c-d118-4d5f-afa4-193a01d40417" providerId="ADAL" clId="{07F849EF-735F-473C-B6C2-3D8A316FC07B}" dt="2025-05-22T12:12:11.849" v="596" actId="26606"/>
          <ac:spMkLst>
            <pc:docMk/>
            <pc:sldMk cId="2656228123" sldId="2147482380"/>
            <ac:spMk id="3" creationId="{0FCA48E7-788F-4173-49A1-328D2511F065}"/>
          </ac:spMkLst>
        </pc:spChg>
        <pc:spChg chg="mod">
          <ac:chgData name="Afua Pokuaa-Adenle" userId="e0a1f77c-d118-4d5f-afa4-193a01d40417" providerId="ADAL" clId="{07F849EF-735F-473C-B6C2-3D8A316FC07B}" dt="2025-05-22T12:12:11.849" v="596" actId="26606"/>
          <ac:spMkLst>
            <pc:docMk/>
            <pc:sldMk cId="2656228123" sldId="2147482380"/>
            <ac:spMk id="6" creationId="{D7826439-9C91-A905-1600-B5FEF24E2F87}"/>
          </ac:spMkLst>
        </pc:spChg>
        <pc:spChg chg="add mod">
          <ac:chgData name="Afua Pokuaa-Adenle" userId="e0a1f77c-d118-4d5f-afa4-193a01d40417" providerId="ADAL" clId="{07F849EF-735F-473C-B6C2-3D8A316FC07B}" dt="2025-05-22T12:13:02.468" v="618" actId="20577"/>
          <ac:spMkLst>
            <pc:docMk/>
            <pc:sldMk cId="2656228123" sldId="2147482380"/>
            <ac:spMk id="12" creationId="{B44BC4CA-7316-C780-4DF6-582BFFFB1F76}"/>
          </ac:spMkLst>
        </pc:spChg>
        <pc:spChg chg="add mod">
          <ac:chgData name="Afua Pokuaa-Adenle" userId="e0a1f77c-d118-4d5f-afa4-193a01d40417" providerId="ADAL" clId="{07F849EF-735F-473C-B6C2-3D8A316FC07B}" dt="2025-05-22T12:12:11.849" v="596" actId="26606"/>
          <ac:spMkLst>
            <pc:docMk/>
            <pc:sldMk cId="2656228123" sldId="2147482380"/>
            <ac:spMk id="14" creationId="{172F14D0-3128-080C-A076-A16492912DD2}"/>
          </ac:spMkLst>
        </pc:spChg>
        <pc:picChg chg="add mod ord">
          <ac:chgData name="Afua Pokuaa-Adenle" userId="e0a1f77c-d118-4d5f-afa4-193a01d40417" providerId="ADAL" clId="{07F849EF-735F-473C-B6C2-3D8A316FC07B}" dt="2025-05-22T12:12:11.849" v="596" actId="26606"/>
          <ac:picMkLst>
            <pc:docMk/>
            <pc:sldMk cId="2656228123" sldId="2147482380"/>
            <ac:picMk id="7" creationId="{8DDD622F-9114-42FA-5657-BE10184B5B87}"/>
          </ac:picMkLst>
        </pc:picChg>
      </pc:sldChg>
      <pc:sldChg chg="addSp delSp modSp new mod ord modClrScheme chgLayout">
        <pc:chgData name="Afua Pokuaa-Adenle" userId="e0a1f77c-d118-4d5f-afa4-193a01d40417" providerId="ADAL" clId="{07F849EF-735F-473C-B6C2-3D8A316FC07B}" dt="2025-05-22T12:11:06.727" v="564"/>
        <pc:sldMkLst>
          <pc:docMk/>
          <pc:sldMk cId="1248373667" sldId="2147482381"/>
        </pc:sldMkLst>
        <pc:spChg chg="mod">
          <ac:chgData name="Afua Pokuaa-Adenle" userId="e0a1f77c-d118-4d5f-afa4-193a01d40417" providerId="ADAL" clId="{07F849EF-735F-473C-B6C2-3D8A316FC07B}" dt="2025-05-22T12:10:50.645" v="561" actId="26606"/>
          <ac:spMkLst>
            <pc:docMk/>
            <pc:sldMk cId="1248373667" sldId="2147482381"/>
            <ac:spMk id="2" creationId="{A77DE836-F544-A83F-669E-F5EB1249C610}"/>
          </ac:spMkLst>
        </pc:spChg>
        <pc:spChg chg="mod">
          <ac:chgData name="Afua Pokuaa-Adenle" userId="e0a1f77c-d118-4d5f-afa4-193a01d40417" providerId="ADAL" clId="{07F849EF-735F-473C-B6C2-3D8A316FC07B}" dt="2025-05-22T12:10:50.645" v="561" actId="26606"/>
          <ac:spMkLst>
            <pc:docMk/>
            <pc:sldMk cId="1248373667" sldId="2147482381"/>
            <ac:spMk id="3" creationId="{1D4F2D52-E842-03EF-D803-DE022F67FB15}"/>
          </ac:spMkLst>
        </pc:spChg>
        <pc:spChg chg="mod">
          <ac:chgData name="Afua Pokuaa-Adenle" userId="e0a1f77c-d118-4d5f-afa4-193a01d40417" providerId="ADAL" clId="{07F849EF-735F-473C-B6C2-3D8A316FC07B}" dt="2025-05-22T12:10:50.645" v="561" actId="26606"/>
          <ac:spMkLst>
            <pc:docMk/>
            <pc:sldMk cId="1248373667" sldId="2147482381"/>
            <ac:spMk id="4" creationId="{85B398C2-9277-DEFB-0757-622D618F32AB}"/>
          </ac:spMkLst>
        </pc:spChg>
        <pc:spChg chg="mod">
          <ac:chgData name="Afua Pokuaa-Adenle" userId="e0a1f77c-d118-4d5f-afa4-193a01d40417" providerId="ADAL" clId="{07F849EF-735F-473C-B6C2-3D8A316FC07B}" dt="2025-05-22T12:10:50.645" v="561" actId="26606"/>
          <ac:spMkLst>
            <pc:docMk/>
            <pc:sldMk cId="1248373667" sldId="2147482381"/>
            <ac:spMk id="6" creationId="{03D0AE94-4E23-63B2-7B7E-75251B39825F}"/>
          </ac:spMkLst>
        </pc:spChg>
        <pc:spChg chg="add mod">
          <ac:chgData name="Afua Pokuaa-Adenle" userId="e0a1f77c-d118-4d5f-afa4-193a01d40417" providerId="ADAL" clId="{07F849EF-735F-473C-B6C2-3D8A316FC07B}" dt="2025-05-22T12:10:50.645" v="561" actId="26606"/>
          <ac:spMkLst>
            <pc:docMk/>
            <pc:sldMk cId="1248373667" sldId="2147482381"/>
            <ac:spMk id="16" creationId="{404E1B58-CFEF-065C-5211-E31286A14990}"/>
          </ac:spMkLst>
        </pc:spChg>
        <pc:picChg chg="add mod ord">
          <ac:chgData name="Afua Pokuaa-Adenle" userId="e0a1f77c-d118-4d5f-afa4-193a01d40417" providerId="ADAL" clId="{07F849EF-735F-473C-B6C2-3D8A316FC07B}" dt="2025-05-22T12:10:55.446" v="562" actId="1076"/>
          <ac:picMkLst>
            <pc:docMk/>
            <pc:sldMk cId="1248373667" sldId="2147482381"/>
            <ac:picMk id="7" creationId="{BADFC1D1-C3FF-4D12-4F09-1C881DE8E8DE}"/>
          </ac:picMkLst>
        </pc:picChg>
      </pc:sldChg>
      <pc:sldChg chg="modSp new del mod">
        <pc:chgData name="Afua Pokuaa-Adenle" userId="e0a1f77c-d118-4d5f-afa4-193a01d40417" providerId="ADAL" clId="{07F849EF-735F-473C-B6C2-3D8A316FC07B}" dt="2025-05-22T12:13:51.762" v="645" actId="2696"/>
        <pc:sldMkLst>
          <pc:docMk/>
          <pc:sldMk cId="1169151999" sldId="2147482382"/>
        </pc:sldMkLst>
      </pc:sldChg>
      <pc:sldChg chg="modSp new del mod">
        <pc:chgData name="Afua Pokuaa-Adenle" userId="e0a1f77c-d118-4d5f-afa4-193a01d40417" providerId="ADAL" clId="{07F849EF-735F-473C-B6C2-3D8A316FC07B}" dt="2025-05-22T12:14:36.171" v="676" actId="2696"/>
        <pc:sldMkLst>
          <pc:docMk/>
          <pc:sldMk cId="27091083" sldId="2147482383"/>
        </pc:sldMkLst>
      </pc:sldChg>
      <pc:sldChg chg="new del">
        <pc:chgData name="Afua Pokuaa-Adenle" userId="e0a1f77c-d118-4d5f-afa4-193a01d40417" providerId="ADAL" clId="{07F849EF-735F-473C-B6C2-3D8A316FC07B}" dt="2025-05-22T12:14:18.271" v="666" actId="2696"/>
        <pc:sldMkLst>
          <pc:docMk/>
          <pc:sldMk cId="2451337985" sldId="2147482384"/>
        </pc:sldMkLst>
      </pc:sldChg>
      <pc:sldChg chg="addSp delSp modSp new mod ord modClrScheme chgLayout">
        <pc:chgData name="Afua Pokuaa-Adenle" userId="e0a1f77c-d118-4d5f-afa4-193a01d40417" providerId="ADAL" clId="{07F849EF-735F-473C-B6C2-3D8A316FC07B}" dt="2025-05-22T12:14:10.853" v="665" actId="26606"/>
        <pc:sldMkLst>
          <pc:docMk/>
          <pc:sldMk cId="61585005" sldId="2147482385"/>
        </pc:sldMkLst>
        <pc:spChg chg="mod">
          <ac:chgData name="Afua Pokuaa-Adenle" userId="e0a1f77c-d118-4d5f-afa4-193a01d40417" providerId="ADAL" clId="{07F849EF-735F-473C-B6C2-3D8A316FC07B}" dt="2025-05-22T12:14:10.853" v="665" actId="26606"/>
          <ac:spMkLst>
            <pc:docMk/>
            <pc:sldMk cId="61585005" sldId="2147482385"/>
            <ac:spMk id="2" creationId="{7A09283C-F48E-9FBA-70E0-B49A2B54325D}"/>
          </ac:spMkLst>
        </pc:spChg>
        <pc:spChg chg="mod">
          <ac:chgData name="Afua Pokuaa-Adenle" userId="e0a1f77c-d118-4d5f-afa4-193a01d40417" providerId="ADAL" clId="{07F849EF-735F-473C-B6C2-3D8A316FC07B}" dt="2025-05-22T12:14:10.853" v="665" actId="26606"/>
          <ac:spMkLst>
            <pc:docMk/>
            <pc:sldMk cId="61585005" sldId="2147482385"/>
            <ac:spMk id="3" creationId="{A7CD8967-4D00-8276-CA70-DC204FFABD87}"/>
          </ac:spMkLst>
        </pc:spChg>
        <pc:spChg chg="mod">
          <ac:chgData name="Afua Pokuaa-Adenle" userId="e0a1f77c-d118-4d5f-afa4-193a01d40417" providerId="ADAL" clId="{07F849EF-735F-473C-B6C2-3D8A316FC07B}" dt="2025-05-22T12:14:10.853" v="665" actId="26606"/>
          <ac:spMkLst>
            <pc:docMk/>
            <pc:sldMk cId="61585005" sldId="2147482385"/>
            <ac:spMk id="4" creationId="{6E2126CF-7E58-E910-F88C-1BD54E3427AF}"/>
          </ac:spMkLst>
        </pc:spChg>
        <pc:spChg chg="mod">
          <ac:chgData name="Afua Pokuaa-Adenle" userId="e0a1f77c-d118-4d5f-afa4-193a01d40417" providerId="ADAL" clId="{07F849EF-735F-473C-B6C2-3D8A316FC07B}" dt="2025-05-22T12:14:10.853" v="665" actId="26606"/>
          <ac:spMkLst>
            <pc:docMk/>
            <pc:sldMk cId="61585005" sldId="2147482385"/>
            <ac:spMk id="6" creationId="{B0E37D47-9AB9-6D4C-3251-24774E102B15}"/>
          </ac:spMkLst>
        </pc:spChg>
        <pc:spChg chg="add mod">
          <ac:chgData name="Afua Pokuaa-Adenle" userId="e0a1f77c-d118-4d5f-afa4-193a01d40417" providerId="ADAL" clId="{07F849EF-735F-473C-B6C2-3D8A316FC07B}" dt="2025-05-22T12:14:10.853" v="665" actId="26606"/>
          <ac:spMkLst>
            <pc:docMk/>
            <pc:sldMk cId="61585005" sldId="2147482385"/>
            <ac:spMk id="12" creationId="{3C00C16C-C907-C6F3-7D5B-57845AC72253}"/>
          </ac:spMkLst>
        </pc:spChg>
        <pc:picChg chg="add mod ord">
          <ac:chgData name="Afua Pokuaa-Adenle" userId="e0a1f77c-d118-4d5f-afa4-193a01d40417" providerId="ADAL" clId="{07F849EF-735F-473C-B6C2-3D8A316FC07B}" dt="2025-05-22T12:14:10.853" v="665" actId="26606"/>
          <ac:picMkLst>
            <pc:docMk/>
            <pc:sldMk cId="61585005" sldId="2147482385"/>
            <ac:picMk id="7" creationId="{13ECBEF0-D1DD-4E9C-7A79-BEB7021E714B}"/>
          </ac:picMkLst>
        </pc:picChg>
      </pc:sldChg>
      <pc:sldChg chg="addSp delSp modSp new mod ord modClrScheme chgLayout">
        <pc:chgData name="Afua Pokuaa-Adenle" userId="e0a1f77c-d118-4d5f-afa4-193a01d40417" providerId="ADAL" clId="{07F849EF-735F-473C-B6C2-3D8A316FC07B}" dt="2025-05-22T12:14:57.312" v="686" actId="26606"/>
        <pc:sldMkLst>
          <pc:docMk/>
          <pc:sldMk cId="179696370" sldId="2147482386"/>
        </pc:sldMkLst>
        <pc:spChg chg="mod">
          <ac:chgData name="Afua Pokuaa-Adenle" userId="e0a1f77c-d118-4d5f-afa4-193a01d40417" providerId="ADAL" clId="{07F849EF-735F-473C-B6C2-3D8A316FC07B}" dt="2025-05-22T12:14:57.312" v="686" actId="26606"/>
          <ac:spMkLst>
            <pc:docMk/>
            <pc:sldMk cId="179696370" sldId="2147482386"/>
            <ac:spMk id="2" creationId="{87D5E07E-EAF6-3751-8B3B-7A61B5E34D5A}"/>
          </ac:spMkLst>
        </pc:spChg>
        <pc:spChg chg="mod">
          <ac:chgData name="Afua Pokuaa-Adenle" userId="e0a1f77c-d118-4d5f-afa4-193a01d40417" providerId="ADAL" clId="{07F849EF-735F-473C-B6C2-3D8A316FC07B}" dt="2025-05-22T12:14:57.312" v="686" actId="26606"/>
          <ac:spMkLst>
            <pc:docMk/>
            <pc:sldMk cId="179696370" sldId="2147482386"/>
            <ac:spMk id="3" creationId="{59DB6E6C-9420-6D4F-80B0-9E3743EC1987}"/>
          </ac:spMkLst>
        </pc:spChg>
        <pc:spChg chg="mod">
          <ac:chgData name="Afua Pokuaa-Adenle" userId="e0a1f77c-d118-4d5f-afa4-193a01d40417" providerId="ADAL" clId="{07F849EF-735F-473C-B6C2-3D8A316FC07B}" dt="2025-05-22T12:14:57.312" v="686" actId="26606"/>
          <ac:spMkLst>
            <pc:docMk/>
            <pc:sldMk cId="179696370" sldId="2147482386"/>
            <ac:spMk id="4" creationId="{D3C85248-A032-6F09-D36F-3ED8DE3DE017}"/>
          </ac:spMkLst>
        </pc:spChg>
        <pc:spChg chg="mod">
          <ac:chgData name="Afua Pokuaa-Adenle" userId="e0a1f77c-d118-4d5f-afa4-193a01d40417" providerId="ADAL" clId="{07F849EF-735F-473C-B6C2-3D8A316FC07B}" dt="2025-05-22T12:14:57.312" v="686" actId="26606"/>
          <ac:spMkLst>
            <pc:docMk/>
            <pc:sldMk cId="179696370" sldId="2147482386"/>
            <ac:spMk id="6" creationId="{7574F924-FFB4-6F98-4BBB-F39AA708071A}"/>
          </ac:spMkLst>
        </pc:spChg>
        <pc:spChg chg="add mod">
          <ac:chgData name="Afua Pokuaa-Adenle" userId="e0a1f77c-d118-4d5f-afa4-193a01d40417" providerId="ADAL" clId="{07F849EF-735F-473C-B6C2-3D8A316FC07B}" dt="2025-05-22T12:14:57.312" v="686" actId="26606"/>
          <ac:spMkLst>
            <pc:docMk/>
            <pc:sldMk cId="179696370" sldId="2147482386"/>
            <ac:spMk id="12" creationId="{72BA18BB-1D13-A9D8-7AC2-A0C1E98823AD}"/>
          </ac:spMkLst>
        </pc:spChg>
        <pc:picChg chg="add mod ord">
          <ac:chgData name="Afua Pokuaa-Adenle" userId="e0a1f77c-d118-4d5f-afa4-193a01d40417" providerId="ADAL" clId="{07F849EF-735F-473C-B6C2-3D8A316FC07B}" dt="2025-05-22T12:14:57.312" v="686" actId="26606"/>
          <ac:picMkLst>
            <pc:docMk/>
            <pc:sldMk cId="179696370" sldId="2147482386"/>
            <ac:picMk id="7" creationId="{CB356E32-F8AC-F464-5045-2B70C5D82A3A}"/>
          </ac:picMkLst>
        </pc:picChg>
      </pc:sldChg>
      <pc:sldChg chg="addSp delSp modSp new mod">
        <pc:chgData name="Afua Pokuaa-Adenle" userId="e0a1f77c-d118-4d5f-afa4-193a01d40417" providerId="ADAL" clId="{07F849EF-735F-473C-B6C2-3D8A316FC07B}" dt="2025-05-22T15:00:46.103" v="832" actId="20577"/>
        <pc:sldMkLst>
          <pc:docMk/>
          <pc:sldMk cId="3679418423" sldId="2147482387"/>
        </pc:sldMkLst>
        <pc:spChg chg="mod">
          <ac:chgData name="Afua Pokuaa-Adenle" userId="e0a1f77c-d118-4d5f-afa4-193a01d40417" providerId="ADAL" clId="{07F849EF-735F-473C-B6C2-3D8A316FC07B}" dt="2025-05-22T15:00:46.103" v="832" actId="20577"/>
          <ac:spMkLst>
            <pc:docMk/>
            <pc:sldMk cId="3679418423" sldId="2147482387"/>
            <ac:spMk id="2" creationId="{8370ECDB-693C-65AB-7B9C-F6C8AB1A48B5}"/>
          </ac:spMkLst>
        </pc:spChg>
        <pc:spChg chg="mod">
          <ac:chgData name="Afua Pokuaa-Adenle" userId="e0a1f77c-d118-4d5f-afa4-193a01d40417" providerId="ADAL" clId="{07F849EF-735F-473C-B6C2-3D8A316FC07B}" dt="2025-05-22T14:58:16.789" v="772" actId="26606"/>
          <ac:spMkLst>
            <pc:docMk/>
            <pc:sldMk cId="3679418423" sldId="2147482387"/>
            <ac:spMk id="4" creationId="{E4B96A51-730F-DF12-A7F5-0710B6C23306}"/>
          </ac:spMkLst>
        </pc:spChg>
        <pc:spChg chg="mod">
          <ac:chgData name="Afua Pokuaa-Adenle" userId="e0a1f77c-d118-4d5f-afa4-193a01d40417" providerId="ADAL" clId="{07F849EF-735F-473C-B6C2-3D8A316FC07B}" dt="2025-05-22T14:58:16.789" v="772" actId="26606"/>
          <ac:spMkLst>
            <pc:docMk/>
            <pc:sldMk cId="3679418423" sldId="2147482387"/>
            <ac:spMk id="7" creationId="{256CC554-B9DD-3EC6-FA4B-F9BDEFAA8E6C}"/>
          </ac:spMkLst>
        </pc:spChg>
        <pc:spChg chg="add mod">
          <ac:chgData name="Afua Pokuaa-Adenle" userId="e0a1f77c-d118-4d5f-afa4-193a01d40417" providerId="ADAL" clId="{07F849EF-735F-473C-B6C2-3D8A316FC07B}" dt="2025-05-22T14:58:31.233" v="788" actId="20577"/>
          <ac:spMkLst>
            <pc:docMk/>
            <pc:sldMk cId="3679418423" sldId="2147482387"/>
            <ac:spMk id="2055" creationId="{2180BA6C-853F-0E10-EC77-1765E7D75FEB}"/>
          </ac:spMkLst>
        </pc:spChg>
        <pc:spChg chg="add">
          <ac:chgData name="Afua Pokuaa-Adenle" userId="e0a1f77c-d118-4d5f-afa4-193a01d40417" providerId="ADAL" clId="{07F849EF-735F-473C-B6C2-3D8A316FC07B}" dt="2025-05-22T14:58:16.789" v="772" actId="26606"/>
          <ac:spMkLst>
            <pc:docMk/>
            <pc:sldMk cId="3679418423" sldId="2147482387"/>
            <ac:spMk id="2057" creationId="{1964A378-A72B-1C1D-3ACF-742653EE2946}"/>
          </ac:spMkLst>
        </pc:spChg>
        <pc:picChg chg="add mod ord">
          <ac:chgData name="Afua Pokuaa-Adenle" userId="e0a1f77c-d118-4d5f-afa4-193a01d40417" providerId="ADAL" clId="{07F849EF-735F-473C-B6C2-3D8A316FC07B}" dt="2025-05-22T14:58:23.671" v="773" actId="1076"/>
          <ac:picMkLst>
            <pc:docMk/>
            <pc:sldMk cId="3679418423" sldId="2147482387"/>
            <ac:picMk id="2050" creationId="{AE05B44C-6C33-D791-9284-4EB043D7233B}"/>
          </ac:picMkLst>
        </pc:picChg>
      </pc:sldChg>
    </pc:docChg>
  </pc:docChgLst>
  <pc:docChgLst>
    <pc:chgData name="Molly Brand" userId="S::molly.brand@eqs.com::b8940fc0-24ea-4b2e-98aa-d86e6a17f272" providerId="AD" clId="Web-{44CEF13A-9563-3752-A7BD-5D848E4165E5}"/>
    <pc:docChg chg="modSld">
      <pc:chgData name="Molly Brand" userId="S::molly.brand@eqs.com::b8940fc0-24ea-4b2e-98aa-d86e6a17f272" providerId="AD" clId="Web-{44CEF13A-9563-3752-A7BD-5D848E4165E5}" dt="2025-05-23T20:10:29.594" v="2" actId="20577"/>
      <pc:docMkLst>
        <pc:docMk/>
      </pc:docMkLst>
      <pc:sldChg chg="modSp">
        <pc:chgData name="Molly Brand" userId="S::molly.brand@eqs.com::b8940fc0-24ea-4b2e-98aa-d86e6a17f272" providerId="AD" clId="Web-{44CEF13A-9563-3752-A7BD-5D848E4165E5}" dt="2025-05-23T20:09:59.999" v="1" actId="14100"/>
        <pc:sldMkLst>
          <pc:docMk/>
          <pc:sldMk cId="199512536" sldId="2147482377"/>
        </pc:sldMkLst>
        <pc:spChg chg="mod">
          <ac:chgData name="Molly Brand" userId="S::molly.brand@eqs.com::b8940fc0-24ea-4b2e-98aa-d86e6a17f272" providerId="AD" clId="Web-{44CEF13A-9563-3752-A7BD-5D848E4165E5}" dt="2025-05-23T20:09:59.999" v="1" actId="14100"/>
          <ac:spMkLst>
            <pc:docMk/>
            <pc:sldMk cId="199512536" sldId="2147482377"/>
            <ac:spMk id="2" creationId="{36950F08-B686-8ACF-295E-1AEBB7B44759}"/>
          </ac:spMkLst>
        </pc:spChg>
      </pc:sldChg>
      <pc:sldChg chg="modSp">
        <pc:chgData name="Molly Brand" userId="S::molly.brand@eqs.com::b8940fc0-24ea-4b2e-98aa-d86e6a17f272" providerId="AD" clId="Web-{44CEF13A-9563-3752-A7BD-5D848E4165E5}" dt="2025-05-23T20:09:52.358" v="0" actId="20577"/>
        <pc:sldMkLst>
          <pc:docMk/>
          <pc:sldMk cId="1231641155" sldId="2147482378"/>
        </pc:sldMkLst>
        <pc:spChg chg="mod">
          <ac:chgData name="Molly Brand" userId="S::molly.brand@eqs.com::b8940fc0-24ea-4b2e-98aa-d86e6a17f272" providerId="AD" clId="Web-{44CEF13A-9563-3752-A7BD-5D848E4165E5}" dt="2025-05-23T20:09:52.358" v="0" actId="20577"/>
          <ac:spMkLst>
            <pc:docMk/>
            <pc:sldMk cId="1231641155" sldId="2147482378"/>
            <ac:spMk id="2" creationId="{C523085D-3A0F-B8E6-4FC7-3C522792B9C0}"/>
          </ac:spMkLst>
        </pc:spChg>
      </pc:sldChg>
      <pc:sldChg chg="modSp">
        <pc:chgData name="Molly Brand" userId="S::molly.brand@eqs.com::b8940fc0-24ea-4b2e-98aa-d86e6a17f272" providerId="AD" clId="Web-{44CEF13A-9563-3752-A7BD-5D848E4165E5}" dt="2025-05-23T20:10:29.594" v="2" actId="20577"/>
        <pc:sldMkLst>
          <pc:docMk/>
          <pc:sldMk cId="2656228123" sldId="2147482380"/>
        </pc:sldMkLst>
        <pc:spChg chg="mod">
          <ac:chgData name="Molly Brand" userId="S::molly.brand@eqs.com::b8940fc0-24ea-4b2e-98aa-d86e6a17f272" providerId="AD" clId="Web-{44CEF13A-9563-3752-A7BD-5D848E4165E5}" dt="2025-05-23T20:10:29.594" v="2" actId="20577"/>
          <ac:spMkLst>
            <pc:docMk/>
            <pc:sldMk cId="2656228123" sldId="2147482380"/>
            <ac:spMk id="2" creationId="{CCE59B23-3495-8262-DD4C-1E9BA6DBA7E3}"/>
          </ac:spMkLst>
        </pc:spChg>
      </pc:sldChg>
    </pc:docChg>
  </pc:docChgLst>
  <pc:docChgLst>
    <pc:chgData name="Rachael Chagnon" userId="S::rachael.chagnon@eqs.com::871bcc3d-b11c-46b6-b535-e388c92a0813" providerId="AD" clId="Web-{9091DD04-7316-5D5A-743C-B52C6EFCE252}"/>
    <pc:docChg chg="addSld delSld modSld">
      <pc:chgData name="Rachael Chagnon" userId="S::rachael.chagnon@eqs.com::871bcc3d-b11c-46b6-b535-e388c92a0813" providerId="AD" clId="Web-{9091DD04-7316-5D5A-743C-B52C6EFCE252}" dt="2025-06-04T02:42:20.148" v="552" actId="20577"/>
      <pc:docMkLst>
        <pc:docMk/>
      </pc:docMkLst>
      <pc:sldChg chg="modSp del">
        <pc:chgData name="Rachael Chagnon" userId="S::rachael.chagnon@eqs.com::871bcc3d-b11c-46b6-b535-e388c92a0813" providerId="AD" clId="Web-{9091DD04-7316-5D5A-743C-B52C6EFCE252}" dt="2025-06-04T02:41:56.052" v="546"/>
        <pc:sldMkLst>
          <pc:docMk/>
          <pc:sldMk cId="925996767" sldId="257"/>
        </pc:sldMkLst>
        <pc:picChg chg="mod">
          <ac:chgData name="Rachael Chagnon" userId="S::rachael.chagnon@eqs.com::871bcc3d-b11c-46b6-b535-e388c92a0813" providerId="AD" clId="Web-{9091DD04-7316-5D5A-743C-B52C6EFCE252}" dt="2025-06-04T02:39:44.309" v="463"/>
          <ac:picMkLst>
            <pc:docMk/>
            <pc:sldMk cId="925996767" sldId="257"/>
            <ac:picMk id="15" creationId="{ED7FE652-3C90-98E3-616B-97990244ED2C}"/>
          </ac:picMkLst>
        </pc:picChg>
      </pc:sldChg>
      <pc:sldChg chg="addSp delSp modSp add">
        <pc:chgData name="Rachael Chagnon" userId="S::rachael.chagnon@eqs.com::871bcc3d-b11c-46b6-b535-e388c92a0813" providerId="AD" clId="Web-{9091DD04-7316-5D5A-743C-B52C6EFCE252}" dt="2025-06-04T02:18:03.927" v="352" actId="20577"/>
        <pc:sldMkLst>
          <pc:docMk/>
          <pc:sldMk cId="3763710424" sldId="266"/>
        </pc:sldMkLst>
        <pc:spChg chg="mod">
          <ac:chgData name="Rachael Chagnon" userId="S::rachael.chagnon@eqs.com::871bcc3d-b11c-46b6-b535-e388c92a0813" providerId="AD" clId="Web-{9091DD04-7316-5D5A-743C-B52C6EFCE252}" dt="2025-06-04T02:01:09.189" v="275" actId="20577"/>
          <ac:spMkLst>
            <pc:docMk/>
            <pc:sldMk cId="3763710424" sldId="266"/>
            <ac:spMk id="2" creationId="{00000000-0000-0000-0000-000000000000}"/>
          </ac:spMkLst>
        </pc:spChg>
        <pc:spChg chg="mod">
          <ac:chgData name="Rachael Chagnon" userId="S::rachael.chagnon@eqs.com::871bcc3d-b11c-46b6-b535-e388c92a0813" providerId="AD" clId="Web-{9091DD04-7316-5D5A-743C-B52C6EFCE252}" dt="2025-06-04T02:18:03.927" v="352" actId="20577"/>
          <ac:spMkLst>
            <pc:docMk/>
            <pc:sldMk cId="3763710424" sldId="266"/>
            <ac:spMk id="3" creationId="{00000000-0000-0000-0000-000000000000}"/>
          </ac:spMkLst>
        </pc:spChg>
        <pc:spChg chg="add mod">
          <ac:chgData name="Rachael Chagnon" userId="S::rachael.chagnon@eqs.com::871bcc3d-b11c-46b6-b535-e388c92a0813" providerId="AD" clId="Web-{9091DD04-7316-5D5A-743C-B52C6EFCE252}" dt="2025-06-04T02:17:40.348" v="343" actId="20577"/>
          <ac:spMkLst>
            <pc:docMk/>
            <pc:sldMk cId="3763710424" sldId="266"/>
            <ac:spMk id="5" creationId="{3EEFABF3-2C3F-D600-01CB-AFD5B9C6408F}"/>
          </ac:spMkLst>
        </pc:spChg>
        <pc:spChg chg="del">
          <ac:chgData name="Rachael Chagnon" userId="S::rachael.chagnon@eqs.com::871bcc3d-b11c-46b6-b535-e388c92a0813" providerId="AD" clId="Web-{9091DD04-7316-5D5A-743C-B52C6EFCE252}" dt="2025-06-04T02:02:23.350" v="300"/>
          <ac:spMkLst>
            <pc:docMk/>
            <pc:sldMk cId="3763710424" sldId="266"/>
            <ac:spMk id="6" creationId="{E7F62376-FA8C-A0BA-9D66-6A193F0B5289}"/>
          </ac:spMkLst>
        </pc:spChg>
      </pc:sldChg>
      <pc:sldChg chg="addSp delSp modSp add">
        <pc:chgData name="Rachael Chagnon" userId="S::rachael.chagnon@eqs.com::871bcc3d-b11c-46b6-b535-e388c92a0813" providerId="AD" clId="Web-{9091DD04-7316-5D5A-743C-B52C6EFCE252}" dt="2025-06-04T02:22:03.881" v="377" actId="20577"/>
        <pc:sldMkLst>
          <pc:docMk/>
          <pc:sldMk cId="1317054284" sldId="313"/>
        </pc:sldMkLst>
        <pc:spChg chg="mod">
          <ac:chgData name="Rachael Chagnon" userId="S::rachael.chagnon@eqs.com::871bcc3d-b11c-46b6-b535-e388c92a0813" providerId="AD" clId="Web-{9091DD04-7316-5D5A-743C-B52C6EFCE252}" dt="2025-06-04T01:36:59.094" v="173" actId="20577"/>
          <ac:spMkLst>
            <pc:docMk/>
            <pc:sldMk cId="1317054284" sldId="313"/>
            <ac:spMk id="2" creationId="{00000000-0000-0000-0000-000000000000}"/>
          </ac:spMkLst>
        </pc:spChg>
        <pc:spChg chg="del">
          <ac:chgData name="Rachael Chagnon" userId="S::rachael.chagnon@eqs.com::871bcc3d-b11c-46b6-b535-e388c92a0813" providerId="AD" clId="Web-{9091DD04-7316-5D5A-743C-B52C6EFCE252}" dt="2025-06-04T01:35:13.478" v="57"/>
          <ac:spMkLst>
            <pc:docMk/>
            <pc:sldMk cId="1317054284" sldId="313"/>
            <ac:spMk id="3" creationId="{124477D7-664B-1880-5964-47DFED1B807F}"/>
          </ac:spMkLst>
        </pc:spChg>
        <pc:spChg chg="mod">
          <ac:chgData name="Rachael Chagnon" userId="S::rachael.chagnon@eqs.com::871bcc3d-b11c-46b6-b535-e388c92a0813" providerId="AD" clId="Web-{9091DD04-7316-5D5A-743C-B52C6EFCE252}" dt="2025-06-04T02:22:03.881" v="377" actId="20577"/>
          <ac:spMkLst>
            <pc:docMk/>
            <pc:sldMk cId="1317054284" sldId="313"/>
            <ac:spMk id="6" creationId="{00000000-0000-0000-0000-000000000000}"/>
          </ac:spMkLst>
        </pc:spChg>
        <pc:spChg chg="add del mod">
          <ac:chgData name="Rachael Chagnon" userId="S::rachael.chagnon@eqs.com::871bcc3d-b11c-46b6-b535-e388c92a0813" providerId="AD" clId="Web-{9091DD04-7316-5D5A-743C-B52C6EFCE252}" dt="2025-06-04T01:37:00.954" v="174"/>
          <ac:spMkLst>
            <pc:docMk/>
            <pc:sldMk cId="1317054284" sldId="313"/>
            <ac:spMk id="9" creationId="{2DD5433D-EFA3-2A0A-9170-99B1F4695156}"/>
          </ac:spMkLst>
        </pc:spChg>
        <pc:spChg chg="del">
          <ac:chgData name="Rachael Chagnon" userId="S::rachael.chagnon@eqs.com::871bcc3d-b11c-46b6-b535-e388c92a0813" providerId="AD" clId="Web-{9091DD04-7316-5D5A-743C-B52C6EFCE252}" dt="2025-06-04T01:36:52.797" v="172"/>
          <ac:spMkLst>
            <pc:docMk/>
            <pc:sldMk cId="1317054284" sldId="313"/>
            <ac:spMk id="15" creationId="{4CA40139-1365-2D72-54E6-2EA0AD8A624C}"/>
          </ac:spMkLst>
        </pc:spChg>
        <pc:picChg chg="add mod">
          <ac:chgData name="Rachael Chagnon" userId="S::rachael.chagnon@eqs.com::871bcc3d-b11c-46b6-b535-e388c92a0813" providerId="AD" clId="Web-{9091DD04-7316-5D5A-743C-B52C6EFCE252}" dt="2025-06-04T01:36:33.124" v="169" actId="1076"/>
          <ac:picMkLst>
            <pc:docMk/>
            <pc:sldMk cId="1317054284" sldId="313"/>
            <ac:picMk id="7" creationId="{652859DB-D0BB-CED2-7C38-75320ABE0FC1}"/>
          </ac:picMkLst>
        </pc:picChg>
      </pc:sldChg>
      <pc:sldChg chg="delSp modSp add">
        <pc:chgData name="Rachael Chagnon" userId="S::rachael.chagnon@eqs.com::871bcc3d-b11c-46b6-b535-e388c92a0813" providerId="AD" clId="Web-{9091DD04-7316-5D5A-743C-B52C6EFCE252}" dt="2025-06-04T02:36:18.577" v="451" actId="20577"/>
        <pc:sldMkLst>
          <pc:docMk/>
          <pc:sldMk cId="3954732236" sldId="362"/>
        </pc:sldMkLst>
        <pc:spChg chg="del">
          <ac:chgData name="Rachael Chagnon" userId="S::rachael.chagnon@eqs.com::871bcc3d-b11c-46b6-b535-e388c92a0813" providerId="AD" clId="Web-{9091DD04-7316-5D5A-743C-B52C6EFCE252}" dt="2025-06-04T02:34:47.931" v="429"/>
          <ac:spMkLst>
            <pc:docMk/>
            <pc:sldMk cId="3954732236" sldId="362"/>
            <ac:spMk id="2" creationId="{1F1C1DB8-331F-C510-3A20-A129676FB9DD}"/>
          </ac:spMkLst>
        </pc:spChg>
        <pc:spChg chg="mod">
          <ac:chgData name="Rachael Chagnon" userId="S::rachael.chagnon@eqs.com::871bcc3d-b11c-46b6-b535-e388c92a0813" providerId="AD" clId="Web-{9091DD04-7316-5D5A-743C-B52C6EFCE252}" dt="2025-06-04T02:36:18.577" v="451" actId="20577"/>
          <ac:spMkLst>
            <pc:docMk/>
            <pc:sldMk cId="3954732236" sldId="362"/>
            <ac:spMk id="3" creationId="{00000000-0000-0000-0000-000000000000}"/>
          </ac:spMkLst>
        </pc:spChg>
        <pc:spChg chg="mod">
          <ac:chgData name="Rachael Chagnon" userId="S::rachael.chagnon@eqs.com::871bcc3d-b11c-46b6-b535-e388c92a0813" providerId="AD" clId="Web-{9091DD04-7316-5D5A-743C-B52C6EFCE252}" dt="2025-06-04T02:34:49.962" v="430" actId="20577"/>
          <ac:spMkLst>
            <pc:docMk/>
            <pc:sldMk cId="3954732236" sldId="362"/>
            <ac:spMk id="16" creationId="{DC9E300B-8212-1D3E-D812-4DA0049EAF51}"/>
          </ac:spMkLst>
        </pc:spChg>
      </pc:sldChg>
      <pc:sldChg chg="delSp modSp add">
        <pc:chgData name="Rachael Chagnon" userId="S::rachael.chagnon@eqs.com::871bcc3d-b11c-46b6-b535-e388c92a0813" providerId="AD" clId="Web-{9091DD04-7316-5D5A-743C-B52C6EFCE252}" dt="2025-06-04T02:33:47.286" v="420" actId="20577"/>
        <pc:sldMkLst>
          <pc:docMk/>
          <pc:sldMk cId="356351022" sldId="363"/>
        </pc:sldMkLst>
        <pc:spChg chg="del">
          <ac:chgData name="Rachael Chagnon" userId="S::rachael.chagnon@eqs.com::871bcc3d-b11c-46b6-b535-e388c92a0813" providerId="AD" clId="Web-{9091DD04-7316-5D5A-743C-B52C6EFCE252}" dt="2025-06-04T02:25:34.754" v="418"/>
          <ac:spMkLst>
            <pc:docMk/>
            <pc:sldMk cId="356351022" sldId="363"/>
            <ac:spMk id="2" creationId="{1F1C1DB8-331F-C510-3A20-A129676FB9DD}"/>
          </ac:spMkLst>
        </pc:spChg>
        <pc:spChg chg="mod">
          <ac:chgData name="Rachael Chagnon" userId="S::rachael.chagnon@eqs.com::871bcc3d-b11c-46b6-b535-e388c92a0813" providerId="AD" clId="Web-{9091DD04-7316-5D5A-743C-B52C6EFCE252}" dt="2025-06-04T02:33:47.286" v="420" actId="20577"/>
          <ac:spMkLst>
            <pc:docMk/>
            <pc:sldMk cId="356351022" sldId="363"/>
            <ac:spMk id="3" creationId="{00000000-0000-0000-0000-000000000000}"/>
          </ac:spMkLst>
        </pc:spChg>
        <pc:spChg chg="mod">
          <ac:chgData name="Rachael Chagnon" userId="S::rachael.chagnon@eqs.com::871bcc3d-b11c-46b6-b535-e388c92a0813" providerId="AD" clId="Web-{9091DD04-7316-5D5A-743C-B52C6EFCE252}" dt="2025-06-04T02:25:37.332" v="419" actId="20577"/>
          <ac:spMkLst>
            <pc:docMk/>
            <pc:sldMk cId="356351022" sldId="363"/>
            <ac:spMk id="19" creationId="{5D975691-755F-A5B1-9C67-54C2B5EF581F}"/>
          </ac:spMkLst>
        </pc:spChg>
      </pc:sldChg>
      <pc:sldChg chg="delSp modSp add">
        <pc:chgData name="Rachael Chagnon" userId="S::rachael.chagnon@eqs.com::871bcc3d-b11c-46b6-b535-e388c92a0813" providerId="AD" clId="Web-{9091DD04-7316-5D5A-743C-B52C6EFCE252}" dt="2025-06-04T02:24:42.282" v="404" actId="20577"/>
        <pc:sldMkLst>
          <pc:docMk/>
          <pc:sldMk cId="295639421" sldId="364"/>
        </pc:sldMkLst>
        <pc:spChg chg="del">
          <ac:chgData name="Rachael Chagnon" userId="S::rachael.chagnon@eqs.com::871bcc3d-b11c-46b6-b535-e388c92a0813" providerId="AD" clId="Web-{9091DD04-7316-5D5A-743C-B52C6EFCE252}" dt="2025-06-04T02:24:10.514" v="399"/>
          <ac:spMkLst>
            <pc:docMk/>
            <pc:sldMk cId="295639421" sldId="364"/>
            <ac:spMk id="2" creationId="{1F1C1DB8-331F-C510-3A20-A129676FB9DD}"/>
          </ac:spMkLst>
        </pc:spChg>
        <pc:spChg chg="mod">
          <ac:chgData name="Rachael Chagnon" userId="S::rachael.chagnon@eqs.com::871bcc3d-b11c-46b6-b535-e388c92a0813" providerId="AD" clId="Web-{9091DD04-7316-5D5A-743C-B52C6EFCE252}" dt="2025-06-04T02:24:42.282" v="404" actId="20577"/>
          <ac:spMkLst>
            <pc:docMk/>
            <pc:sldMk cId="295639421" sldId="364"/>
            <ac:spMk id="3" creationId="{00000000-0000-0000-0000-000000000000}"/>
          </ac:spMkLst>
        </pc:spChg>
        <pc:spChg chg="mod">
          <ac:chgData name="Rachael Chagnon" userId="S::rachael.chagnon@eqs.com::871bcc3d-b11c-46b6-b535-e388c92a0813" providerId="AD" clId="Web-{9091DD04-7316-5D5A-743C-B52C6EFCE252}" dt="2025-06-04T02:24:07.217" v="398" actId="20577"/>
          <ac:spMkLst>
            <pc:docMk/>
            <pc:sldMk cId="295639421" sldId="364"/>
            <ac:spMk id="16" creationId="{C8495B02-88B1-AD4A-26A3-9AD2E829FD96}"/>
          </ac:spMkLst>
        </pc:spChg>
      </pc:sldChg>
      <pc:sldChg chg="delSp modSp add">
        <pc:chgData name="Rachael Chagnon" userId="S::rachael.chagnon@eqs.com::871bcc3d-b11c-46b6-b535-e388c92a0813" providerId="AD" clId="Web-{9091DD04-7316-5D5A-743C-B52C6EFCE252}" dt="2025-06-04T01:57:12.970" v="240" actId="20577"/>
        <pc:sldMkLst>
          <pc:docMk/>
          <pc:sldMk cId="4116852243" sldId="365"/>
        </pc:sldMkLst>
        <pc:spChg chg="del">
          <ac:chgData name="Rachael Chagnon" userId="S::rachael.chagnon@eqs.com::871bcc3d-b11c-46b6-b535-e388c92a0813" providerId="AD" clId="Web-{9091DD04-7316-5D5A-743C-B52C6EFCE252}" dt="2025-06-04T01:43:21.666" v="238"/>
          <ac:spMkLst>
            <pc:docMk/>
            <pc:sldMk cId="4116852243" sldId="365"/>
            <ac:spMk id="2" creationId="{1F1C1DB8-331F-C510-3A20-A129676FB9DD}"/>
          </ac:spMkLst>
        </pc:spChg>
        <pc:spChg chg="mod">
          <ac:chgData name="Rachael Chagnon" userId="S::rachael.chagnon@eqs.com::871bcc3d-b11c-46b6-b535-e388c92a0813" providerId="AD" clId="Web-{9091DD04-7316-5D5A-743C-B52C6EFCE252}" dt="2025-06-04T01:57:12.970" v="240" actId="20577"/>
          <ac:spMkLst>
            <pc:docMk/>
            <pc:sldMk cId="4116852243" sldId="365"/>
            <ac:spMk id="3" creationId="{00000000-0000-0000-0000-000000000000}"/>
          </ac:spMkLst>
        </pc:spChg>
        <pc:spChg chg="mod">
          <ac:chgData name="Rachael Chagnon" userId="S::rachael.chagnon@eqs.com::871bcc3d-b11c-46b6-b535-e388c92a0813" providerId="AD" clId="Web-{9091DD04-7316-5D5A-743C-B52C6EFCE252}" dt="2025-06-04T01:43:24.307" v="239" actId="20577"/>
          <ac:spMkLst>
            <pc:docMk/>
            <pc:sldMk cId="4116852243" sldId="365"/>
            <ac:spMk id="16" creationId="{0F93E38A-BA03-472A-46BA-4B5A7573BBA9}"/>
          </ac:spMkLst>
        </pc:spChg>
      </pc:sldChg>
      <pc:sldChg chg="delSp modSp add">
        <pc:chgData name="Rachael Chagnon" userId="S::rachael.chagnon@eqs.com::871bcc3d-b11c-46b6-b535-e388c92a0813" providerId="AD" clId="Web-{9091DD04-7316-5D5A-743C-B52C6EFCE252}" dt="2025-06-04T01:34:14.286" v="46"/>
        <pc:sldMkLst>
          <pc:docMk/>
          <pc:sldMk cId="368439124" sldId="366"/>
        </pc:sldMkLst>
        <pc:spChg chg="del">
          <ac:chgData name="Rachael Chagnon" userId="S::rachael.chagnon@eqs.com::871bcc3d-b11c-46b6-b535-e388c92a0813" providerId="AD" clId="Web-{9091DD04-7316-5D5A-743C-B52C6EFCE252}" dt="2025-06-04T01:34:14.286" v="46"/>
          <ac:spMkLst>
            <pc:docMk/>
            <pc:sldMk cId="368439124" sldId="366"/>
            <ac:spMk id="2" creationId="{1F1C1DB8-331F-C510-3A20-A129676FB9DD}"/>
          </ac:spMkLst>
        </pc:spChg>
        <pc:spChg chg="mod">
          <ac:chgData name="Rachael Chagnon" userId="S::rachael.chagnon@eqs.com::871bcc3d-b11c-46b6-b535-e388c92a0813" providerId="AD" clId="Web-{9091DD04-7316-5D5A-743C-B52C6EFCE252}" dt="2025-06-04T01:34:08.786" v="45" actId="20577"/>
          <ac:spMkLst>
            <pc:docMk/>
            <pc:sldMk cId="368439124" sldId="366"/>
            <ac:spMk id="3" creationId="{00000000-0000-0000-0000-000000000000}"/>
          </ac:spMkLst>
        </pc:spChg>
      </pc:sldChg>
      <pc:sldChg chg="addSp delSp modSp add">
        <pc:chgData name="Rachael Chagnon" userId="S::rachael.chagnon@eqs.com::871bcc3d-b11c-46b6-b535-e388c92a0813" providerId="AD" clId="Web-{9091DD04-7316-5D5A-743C-B52C6EFCE252}" dt="2025-06-04T02:42:20.148" v="552" actId="20577"/>
        <pc:sldMkLst>
          <pc:docMk/>
          <pc:sldMk cId="1026528292" sldId="415"/>
        </pc:sldMkLst>
        <pc:spChg chg="mod">
          <ac:chgData name="Rachael Chagnon" userId="S::rachael.chagnon@eqs.com::871bcc3d-b11c-46b6-b535-e388c92a0813" providerId="AD" clId="Web-{9091DD04-7316-5D5A-743C-B52C6EFCE252}" dt="2025-06-04T02:41:38.770" v="523" actId="20577"/>
          <ac:spMkLst>
            <pc:docMk/>
            <pc:sldMk cId="1026528292" sldId="415"/>
            <ac:spMk id="3" creationId="{4380B636-EC4E-BA6D-9AEC-E5CD5D2472A2}"/>
          </ac:spMkLst>
        </pc:spChg>
        <pc:spChg chg="add del mod">
          <ac:chgData name="Rachael Chagnon" userId="S::rachael.chagnon@eqs.com::871bcc3d-b11c-46b6-b535-e388c92a0813" providerId="AD" clId="Web-{9091DD04-7316-5D5A-743C-B52C6EFCE252}" dt="2025-06-04T02:42:20.148" v="552" actId="20577"/>
          <ac:spMkLst>
            <pc:docMk/>
            <pc:sldMk cId="1026528292" sldId="415"/>
            <ac:spMk id="4" creationId="{AC0EB57E-ECA0-F051-1B19-D09C1FC03912}"/>
          </ac:spMkLst>
        </pc:spChg>
      </pc:sldChg>
      <pc:sldChg chg="addSp delSp modSp">
        <pc:chgData name="Rachael Chagnon" userId="S::rachael.chagnon@eqs.com::871bcc3d-b11c-46b6-b535-e388c92a0813" providerId="AD" clId="Web-{9091DD04-7316-5D5A-743C-B52C6EFCE252}" dt="2025-06-04T01:39:48.683" v="220" actId="1076"/>
        <pc:sldMkLst>
          <pc:docMk/>
          <pc:sldMk cId="3589535537" sldId="2147482373"/>
        </pc:sldMkLst>
        <pc:spChg chg="del mod">
          <ac:chgData name="Rachael Chagnon" userId="S::rachael.chagnon@eqs.com::871bcc3d-b11c-46b6-b535-e388c92a0813" providerId="AD" clId="Web-{9091DD04-7316-5D5A-743C-B52C6EFCE252}" dt="2025-06-04T01:39:31.588" v="217"/>
          <ac:spMkLst>
            <pc:docMk/>
            <pc:sldMk cId="3589535537" sldId="2147482373"/>
            <ac:spMk id="2" creationId="{6F739FE3-E07D-5B64-BFA9-EAC2FDC8CA3E}"/>
          </ac:spMkLst>
        </pc:spChg>
        <pc:spChg chg="del">
          <ac:chgData name="Rachael Chagnon" userId="S::rachael.chagnon@eqs.com::871bcc3d-b11c-46b6-b535-e388c92a0813" providerId="AD" clId="Web-{9091DD04-7316-5D5A-743C-B52C6EFCE252}" dt="2025-06-04T01:39:09.853" v="210"/>
          <ac:spMkLst>
            <pc:docMk/>
            <pc:sldMk cId="3589535537" sldId="2147482373"/>
            <ac:spMk id="3" creationId="{9773E6EF-3C19-D5C3-1228-E8F57DB1E34B}"/>
          </ac:spMkLst>
        </pc:spChg>
        <pc:spChg chg="add del">
          <ac:chgData name="Rachael Chagnon" userId="S::rachael.chagnon@eqs.com::871bcc3d-b11c-46b6-b535-e388c92a0813" providerId="AD" clId="Web-{9091DD04-7316-5D5A-743C-B52C6EFCE252}" dt="2025-06-04T01:39:17.478" v="212"/>
          <ac:spMkLst>
            <pc:docMk/>
            <pc:sldMk cId="3589535537" sldId="2147482373"/>
            <ac:spMk id="5" creationId="{797333FF-155B-8582-E8FC-2253FDCCDE67}"/>
          </ac:spMkLst>
        </pc:spChg>
        <pc:spChg chg="add mod">
          <ac:chgData name="Rachael Chagnon" userId="S::rachael.chagnon@eqs.com::871bcc3d-b11c-46b6-b535-e388c92a0813" providerId="AD" clId="Web-{9091DD04-7316-5D5A-743C-B52C6EFCE252}" dt="2025-06-04T01:39:28.745" v="216" actId="20577"/>
          <ac:spMkLst>
            <pc:docMk/>
            <pc:sldMk cId="3589535537" sldId="2147482373"/>
            <ac:spMk id="9" creationId="{3E0CA3AF-3212-1C2A-3381-4576CB897B56}"/>
          </ac:spMkLst>
        </pc:spChg>
        <pc:spChg chg="add del mod">
          <ac:chgData name="Rachael Chagnon" userId="S::rachael.chagnon@eqs.com::871bcc3d-b11c-46b6-b535-e388c92a0813" providerId="AD" clId="Web-{9091DD04-7316-5D5A-743C-B52C6EFCE252}" dt="2025-06-04T01:39:33.526" v="218"/>
          <ac:spMkLst>
            <pc:docMk/>
            <pc:sldMk cId="3589535537" sldId="2147482373"/>
            <ac:spMk id="11" creationId="{E6A78263-45DF-EB26-83CF-9AF9022A66AF}"/>
          </ac:spMkLst>
        </pc:spChg>
        <pc:spChg chg="del">
          <ac:chgData name="Rachael Chagnon" userId="S::rachael.chagnon@eqs.com::871bcc3d-b11c-46b6-b535-e388c92a0813" providerId="AD" clId="Web-{9091DD04-7316-5D5A-743C-B52C6EFCE252}" dt="2025-06-04T01:31:14.025" v="13"/>
          <ac:spMkLst>
            <pc:docMk/>
            <pc:sldMk cId="3589535537" sldId="2147482373"/>
            <ac:spMk id="28" creationId="{16612C48-42F0-6A57-6D92-D24DFFA5C3CB}"/>
          </ac:spMkLst>
        </pc:spChg>
        <pc:picChg chg="mod">
          <ac:chgData name="Rachael Chagnon" userId="S::rachael.chagnon@eqs.com::871bcc3d-b11c-46b6-b535-e388c92a0813" providerId="AD" clId="Web-{9091DD04-7316-5D5A-743C-B52C6EFCE252}" dt="2025-06-04T01:39:48.683" v="220" actId="1076"/>
          <ac:picMkLst>
            <pc:docMk/>
            <pc:sldMk cId="3589535537" sldId="2147482373"/>
            <ac:picMk id="7" creationId="{092CC6CA-4B3D-B8FC-68AB-8213A46DC124}"/>
          </ac:picMkLst>
        </pc:picChg>
      </pc:sldChg>
      <pc:sldChg chg="addSp delSp modSp">
        <pc:chgData name="Rachael Chagnon" userId="S::rachael.chagnon@eqs.com::871bcc3d-b11c-46b6-b535-e388c92a0813" providerId="AD" clId="Web-{9091DD04-7316-5D5A-743C-B52C6EFCE252}" dt="2025-06-04T02:33:57.271" v="422" actId="20577"/>
        <pc:sldMkLst>
          <pc:docMk/>
          <pc:sldMk cId="811934322" sldId="2147482374"/>
        </pc:sldMkLst>
        <pc:spChg chg="del mod">
          <ac:chgData name="Rachael Chagnon" userId="S::rachael.chagnon@eqs.com::871bcc3d-b11c-46b6-b535-e388c92a0813" providerId="AD" clId="Web-{9091DD04-7316-5D5A-743C-B52C6EFCE252}" dt="2025-06-04T02:23:21.917" v="381"/>
          <ac:spMkLst>
            <pc:docMk/>
            <pc:sldMk cId="811934322" sldId="2147482374"/>
            <ac:spMk id="2" creationId="{454D194D-E40B-944D-0871-5A0F261A6F75}"/>
          </ac:spMkLst>
        </pc:spChg>
        <pc:spChg chg="del">
          <ac:chgData name="Rachael Chagnon" userId="S::rachael.chagnon@eqs.com::871bcc3d-b11c-46b6-b535-e388c92a0813" providerId="AD" clId="Web-{9091DD04-7316-5D5A-743C-B52C6EFCE252}" dt="2025-06-04T02:18:59.212" v="359"/>
          <ac:spMkLst>
            <pc:docMk/>
            <pc:sldMk cId="811934322" sldId="2147482374"/>
            <ac:spMk id="3" creationId="{8435AEEF-462E-D31A-B4E6-6A6C4B14477D}"/>
          </ac:spMkLst>
        </pc:spChg>
        <pc:spChg chg="add mod">
          <ac:chgData name="Rachael Chagnon" userId="S::rachael.chagnon@eqs.com::871bcc3d-b11c-46b6-b535-e388c92a0813" providerId="AD" clId="Web-{9091DD04-7316-5D5A-743C-B52C6EFCE252}" dt="2025-06-04T02:33:57.271" v="422" actId="20577"/>
          <ac:spMkLst>
            <pc:docMk/>
            <pc:sldMk cId="811934322" sldId="2147482374"/>
            <ac:spMk id="8" creationId="{BC404002-FA5A-F8E1-C6B7-2DCF2CFC5889}"/>
          </ac:spMkLst>
        </pc:spChg>
        <pc:spChg chg="add del mod">
          <ac:chgData name="Rachael Chagnon" userId="S::rachael.chagnon@eqs.com::871bcc3d-b11c-46b6-b535-e388c92a0813" providerId="AD" clId="Web-{9091DD04-7316-5D5A-743C-B52C6EFCE252}" dt="2025-06-04T02:23:27.152" v="382"/>
          <ac:spMkLst>
            <pc:docMk/>
            <pc:sldMk cId="811934322" sldId="2147482374"/>
            <ac:spMk id="10" creationId="{475EB905-04C7-1063-0FF9-F886F5605B37}"/>
          </ac:spMkLst>
        </pc:spChg>
        <pc:spChg chg="del">
          <ac:chgData name="Rachael Chagnon" userId="S::rachael.chagnon@eqs.com::871bcc3d-b11c-46b6-b535-e388c92a0813" providerId="AD" clId="Web-{9091DD04-7316-5D5A-743C-B52C6EFCE252}" dt="2025-06-04T01:31:31.838" v="19"/>
          <ac:spMkLst>
            <pc:docMk/>
            <pc:sldMk cId="811934322" sldId="2147482374"/>
            <ac:spMk id="12" creationId="{3822D0FB-2A70-49F0-2C0D-B89067935313}"/>
          </ac:spMkLst>
        </pc:spChg>
      </pc:sldChg>
      <pc:sldChg chg="delSp modSp">
        <pc:chgData name="Rachael Chagnon" userId="S::rachael.chagnon@eqs.com::871bcc3d-b11c-46b6-b535-e388c92a0813" providerId="AD" clId="Web-{9091DD04-7316-5D5A-743C-B52C6EFCE252}" dt="2025-06-04T01:57:49.176" v="244" actId="1076"/>
        <pc:sldMkLst>
          <pc:docMk/>
          <pc:sldMk cId="2897327243" sldId="2147482375"/>
        </pc:sldMkLst>
        <pc:spChg chg="del">
          <ac:chgData name="Rachael Chagnon" userId="S::rachael.chagnon@eqs.com::871bcc3d-b11c-46b6-b535-e388c92a0813" providerId="AD" clId="Web-{9091DD04-7316-5D5A-743C-B52C6EFCE252}" dt="2025-06-04T01:57:23.221" v="241"/>
          <ac:spMkLst>
            <pc:docMk/>
            <pc:sldMk cId="2897327243" sldId="2147482375"/>
            <ac:spMk id="3" creationId="{F053DCBB-66E6-FA97-341F-CC8F58339708}"/>
          </ac:spMkLst>
        </pc:spChg>
        <pc:spChg chg="del">
          <ac:chgData name="Rachael Chagnon" userId="S::rachael.chagnon@eqs.com::871bcc3d-b11c-46b6-b535-e388c92a0813" providerId="AD" clId="Web-{9091DD04-7316-5D5A-743C-B52C6EFCE252}" dt="2025-06-04T01:31:16.869" v="14"/>
          <ac:spMkLst>
            <pc:docMk/>
            <pc:sldMk cId="2897327243" sldId="2147482375"/>
            <ac:spMk id="5" creationId="{E9FEF73E-A20E-9A8A-E36C-8285AE3D56D2}"/>
          </ac:spMkLst>
        </pc:spChg>
        <pc:graphicFrameChg chg="mod modGraphic">
          <ac:chgData name="Rachael Chagnon" userId="S::rachael.chagnon@eqs.com::871bcc3d-b11c-46b6-b535-e388c92a0813" providerId="AD" clId="Web-{9091DD04-7316-5D5A-743C-B52C6EFCE252}" dt="2025-06-04T01:57:49.176" v="244" actId="1076"/>
          <ac:graphicFrameMkLst>
            <pc:docMk/>
            <pc:sldMk cId="2897327243" sldId="2147482375"/>
            <ac:graphicFrameMk id="25" creationId="{3527D289-7030-9F0E-D279-DCEA4B49BDF5}"/>
          </ac:graphicFrameMkLst>
        </pc:graphicFrameChg>
      </pc:sldChg>
      <pc:sldChg chg="delSp del">
        <pc:chgData name="Rachael Chagnon" userId="S::rachael.chagnon@eqs.com::871bcc3d-b11c-46b6-b535-e388c92a0813" providerId="AD" clId="Web-{9091DD04-7316-5D5A-743C-B52C6EFCE252}" dt="2025-06-04T02:18:39.992" v="353"/>
        <pc:sldMkLst>
          <pc:docMk/>
          <pc:sldMk cId="2997418147" sldId="2147482376"/>
        </pc:sldMkLst>
        <pc:spChg chg="del">
          <ac:chgData name="Rachael Chagnon" userId="S::rachael.chagnon@eqs.com::871bcc3d-b11c-46b6-b535-e388c92a0813" providerId="AD" clId="Web-{9091DD04-7316-5D5A-743C-B52C6EFCE252}" dt="2025-06-04T01:31:26.104" v="17"/>
          <ac:spMkLst>
            <pc:docMk/>
            <pc:sldMk cId="2997418147" sldId="2147482376"/>
            <ac:spMk id="5" creationId="{61AF13F1-C23C-8DED-2C5B-9919A7D623FB}"/>
          </ac:spMkLst>
        </pc:spChg>
      </pc:sldChg>
      <pc:sldChg chg="addSp delSp modSp">
        <pc:chgData name="Rachael Chagnon" userId="S::rachael.chagnon@eqs.com::871bcc3d-b11c-46b6-b535-e388c92a0813" providerId="AD" clId="Web-{9091DD04-7316-5D5A-743C-B52C6EFCE252}" dt="2025-06-04T01:59:59.872" v="272" actId="1076"/>
        <pc:sldMkLst>
          <pc:docMk/>
          <pc:sldMk cId="199512536" sldId="2147482377"/>
        </pc:sldMkLst>
        <pc:spChg chg="del mod">
          <ac:chgData name="Rachael Chagnon" userId="S::rachael.chagnon@eqs.com::871bcc3d-b11c-46b6-b535-e388c92a0813" providerId="AD" clId="Web-{9091DD04-7316-5D5A-743C-B52C6EFCE252}" dt="2025-06-04T01:59:42.527" v="268"/>
          <ac:spMkLst>
            <pc:docMk/>
            <pc:sldMk cId="199512536" sldId="2147482377"/>
            <ac:spMk id="2" creationId="{36950F08-B686-8ACF-295E-1AEBB7B44759}"/>
          </ac:spMkLst>
        </pc:spChg>
        <pc:spChg chg="del">
          <ac:chgData name="Rachael Chagnon" userId="S::rachael.chagnon@eqs.com::871bcc3d-b11c-46b6-b535-e388c92a0813" providerId="AD" clId="Web-{9091DD04-7316-5D5A-743C-B52C6EFCE252}" dt="2025-06-04T01:59:20.713" v="261"/>
          <ac:spMkLst>
            <pc:docMk/>
            <pc:sldMk cId="199512536" sldId="2147482377"/>
            <ac:spMk id="3" creationId="{EF378E04-53F1-6017-7A6F-782880911889}"/>
          </ac:spMkLst>
        </pc:spChg>
        <pc:spChg chg="add del">
          <ac:chgData name="Rachael Chagnon" userId="S::rachael.chagnon@eqs.com::871bcc3d-b11c-46b6-b535-e388c92a0813" providerId="AD" clId="Web-{9091DD04-7316-5D5A-743C-B52C6EFCE252}" dt="2025-06-04T01:59:15.650" v="259"/>
          <ac:spMkLst>
            <pc:docMk/>
            <pc:sldMk cId="199512536" sldId="2147482377"/>
            <ac:spMk id="7" creationId="{BBFB6244-E027-472B-DEB4-16BC5DE89F2B}"/>
          </ac:spMkLst>
        </pc:spChg>
        <pc:spChg chg="add mod">
          <ac:chgData name="Rachael Chagnon" userId="S::rachael.chagnon@eqs.com::871bcc3d-b11c-46b6-b535-e388c92a0813" providerId="AD" clId="Web-{9091DD04-7316-5D5A-743C-B52C6EFCE252}" dt="2025-06-04T01:59:40.215" v="267" actId="20577"/>
          <ac:spMkLst>
            <pc:docMk/>
            <pc:sldMk cId="199512536" sldId="2147482377"/>
            <ac:spMk id="10" creationId="{AD92B3B5-0EBA-AD64-08D0-8AC2AD7799C3}"/>
          </ac:spMkLst>
        </pc:spChg>
        <pc:spChg chg="add del mod">
          <ac:chgData name="Rachael Chagnon" userId="S::rachael.chagnon@eqs.com::871bcc3d-b11c-46b6-b535-e388c92a0813" providerId="AD" clId="Web-{9091DD04-7316-5D5A-743C-B52C6EFCE252}" dt="2025-06-04T01:59:45.527" v="269"/>
          <ac:spMkLst>
            <pc:docMk/>
            <pc:sldMk cId="199512536" sldId="2147482377"/>
            <ac:spMk id="12" creationId="{2E407170-F73E-A0A8-EE4A-89EC5A861635}"/>
          </ac:spMkLst>
        </pc:spChg>
        <pc:spChg chg="del">
          <ac:chgData name="Rachael Chagnon" userId="S::rachael.chagnon@eqs.com::871bcc3d-b11c-46b6-b535-e388c92a0813" providerId="AD" clId="Web-{9091DD04-7316-5D5A-743C-B52C6EFCE252}" dt="2025-06-04T01:31:21.900" v="16"/>
          <ac:spMkLst>
            <pc:docMk/>
            <pc:sldMk cId="199512536" sldId="2147482377"/>
            <ac:spMk id="29" creationId="{3EC7A4D5-87EE-A6E3-DE9A-1A1F0C7F7DEA}"/>
          </ac:spMkLst>
        </pc:spChg>
        <pc:picChg chg="mod">
          <ac:chgData name="Rachael Chagnon" userId="S::rachael.chagnon@eqs.com::871bcc3d-b11c-46b6-b535-e388c92a0813" providerId="AD" clId="Web-{9091DD04-7316-5D5A-743C-B52C6EFCE252}" dt="2025-06-04T01:59:59.872" v="272" actId="1076"/>
          <ac:picMkLst>
            <pc:docMk/>
            <pc:sldMk cId="199512536" sldId="2147482377"/>
            <ac:picMk id="8" creationId="{21F6F914-8019-DA18-5CD9-9BC89BB03452}"/>
          </ac:picMkLst>
        </pc:picChg>
      </pc:sldChg>
      <pc:sldChg chg="addSp delSp modSp">
        <pc:chgData name="Rachael Chagnon" userId="S::rachael.chagnon@eqs.com::871bcc3d-b11c-46b6-b535-e388c92a0813" providerId="AD" clId="Web-{9091DD04-7316-5D5A-743C-B52C6EFCE252}" dt="2025-06-04T01:58:46.648" v="255" actId="1076"/>
        <pc:sldMkLst>
          <pc:docMk/>
          <pc:sldMk cId="1231641155" sldId="2147482378"/>
        </pc:sldMkLst>
        <pc:spChg chg="del mod">
          <ac:chgData name="Rachael Chagnon" userId="S::rachael.chagnon@eqs.com::871bcc3d-b11c-46b6-b535-e388c92a0813" providerId="AD" clId="Web-{9091DD04-7316-5D5A-743C-B52C6EFCE252}" dt="2025-06-04T01:58:25.835" v="251"/>
          <ac:spMkLst>
            <pc:docMk/>
            <pc:sldMk cId="1231641155" sldId="2147482378"/>
            <ac:spMk id="2" creationId="{C523085D-3A0F-B8E6-4FC7-3C522792B9C0}"/>
          </ac:spMkLst>
        </pc:spChg>
        <pc:spChg chg="del">
          <ac:chgData name="Rachael Chagnon" userId="S::rachael.chagnon@eqs.com::871bcc3d-b11c-46b6-b535-e388c92a0813" providerId="AD" clId="Web-{9091DD04-7316-5D5A-743C-B52C6EFCE252}" dt="2025-06-04T01:58:15.646" v="246"/>
          <ac:spMkLst>
            <pc:docMk/>
            <pc:sldMk cId="1231641155" sldId="2147482378"/>
            <ac:spMk id="3" creationId="{C6D3747D-B054-2288-BDAC-BF33D393DB3C}"/>
          </ac:spMkLst>
        </pc:spChg>
        <pc:spChg chg="add mod">
          <ac:chgData name="Rachael Chagnon" userId="S::rachael.chagnon@eqs.com::871bcc3d-b11c-46b6-b535-e388c92a0813" providerId="AD" clId="Web-{9091DD04-7316-5D5A-743C-B52C6EFCE252}" dt="2025-06-04T01:58:24.053" v="250" actId="20577"/>
          <ac:spMkLst>
            <pc:docMk/>
            <pc:sldMk cId="1231641155" sldId="2147482378"/>
            <ac:spMk id="5" creationId="{DD010A09-3001-FC17-93A6-9EFF6CF64BF7}"/>
          </ac:spMkLst>
        </pc:spChg>
        <pc:spChg chg="add del mod">
          <ac:chgData name="Rachael Chagnon" userId="S::rachael.chagnon@eqs.com::871bcc3d-b11c-46b6-b535-e388c92a0813" providerId="AD" clId="Web-{9091DD04-7316-5D5A-743C-B52C6EFCE252}" dt="2025-06-04T01:58:29.460" v="252"/>
          <ac:spMkLst>
            <pc:docMk/>
            <pc:sldMk cId="1231641155" sldId="2147482378"/>
            <ac:spMk id="9" creationId="{3E5FBA0F-CC62-B6CD-F012-4C7F603349C1}"/>
          </ac:spMkLst>
        </pc:spChg>
        <pc:spChg chg="del">
          <ac:chgData name="Rachael Chagnon" userId="S::rachael.chagnon@eqs.com::871bcc3d-b11c-46b6-b535-e388c92a0813" providerId="AD" clId="Web-{9091DD04-7316-5D5A-743C-B52C6EFCE252}" dt="2025-06-04T01:31:19.541" v="15"/>
          <ac:spMkLst>
            <pc:docMk/>
            <pc:sldMk cId="1231641155" sldId="2147482378"/>
            <ac:spMk id="22" creationId="{4C7B930B-9D55-C7BF-2BDD-BCF6999D700E}"/>
          </ac:spMkLst>
        </pc:spChg>
        <pc:picChg chg="mod">
          <ac:chgData name="Rachael Chagnon" userId="S::rachael.chagnon@eqs.com::871bcc3d-b11c-46b6-b535-e388c92a0813" providerId="AD" clId="Web-{9091DD04-7316-5D5A-743C-B52C6EFCE252}" dt="2025-06-04T01:58:46.648" v="255" actId="1076"/>
          <ac:picMkLst>
            <pc:docMk/>
            <pc:sldMk cId="1231641155" sldId="2147482378"/>
            <ac:picMk id="7" creationId="{B2F3CA74-3A1C-03C1-BFD1-787A31B71AE1}"/>
          </ac:picMkLst>
        </pc:picChg>
      </pc:sldChg>
      <pc:sldChg chg="addSp delSp modSp del">
        <pc:chgData name="Rachael Chagnon" userId="S::rachael.chagnon@eqs.com::871bcc3d-b11c-46b6-b535-e388c92a0813" providerId="AD" clId="Web-{9091DD04-7316-5D5A-743C-B52C6EFCE252}" dt="2025-06-04T01:37:08.126" v="175"/>
        <pc:sldMkLst>
          <pc:docMk/>
          <pc:sldMk cId="2953934388" sldId="2147482379"/>
        </pc:sldMkLst>
        <pc:spChg chg="mod">
          <ac:chgData name="Rachael Chagnon" userId="S::rachael.chagnon@eqs.com::871bcc3d-b11c-46b6-b535-e388c92a0813" providerId="AD" clId="Web-{9091DD04-7316-5D5A-743C-B52C6EFCE252}" dt="2025-06-04T01:33:19.017" v="27" actId="1076"/>
          <ac:spMkLst>
            <pc:docMk/>
            <pc:sldMk cId="2953934388" sldId="2147482379"/>
            <ac:spMk id="2" creationId="{EEF2890A-AD03-A0AA-831A-39622E427FEB}"/>
          </ac:spMkLst>
        </pc:spChg>
        <pc:spChg chg="del">
          <ac:chgData name="Rachael Chagnon" userId="S::rachael.chagnon@eqs.com::871bcc3d-b11c-46b6-b535-e388c92a0813" providerId="AD" clId="Web-{9091DD04-7316-5D5A-743C-B52C6EFCE252}" dt="2025-06-04T01:27:37.979" v="1"/>
          <ac:spMkLst>
            <pc:docMk/>
            <pc:sldMk cId="2953934388" sldId="2147482379"/>
            <ac:spMk id="3" creationId="{3C56B34B-B768-A9DB-ED28-FD41C9D118EC}"/>
          </ac:spMkLst>
        </pc:spChg>
        <pc:spChg chg="del">
          <ac:chgData name="Rachael Chagnon" userId="S::rachael.chagnon@eqs.com::871bcc3d-b11c-46b6-b535-e388c92a0813" providerId="AD" clId="Web-{9091DD04-7316-5D5A-743C-B52C6EFCE252}" dt="2025-06-04T01:27:35.213" v="0"/>
          <ac:spMkLst>
            <pc:docMk/>
            <pc:sldMk cId="2953934388" sldId="2147482379"/>
            <ac:spMk id="17" creationId="{70E5BB37-53BE-5001-AA0A-59B1F9E50D22}"/>
          </ac:spMkLst>
        </pc:spChg>
        <pc:picChg chg="add del mod">
          <ac:chgData name="Rachael Chagnon" userId="S::rachael.chagnon@eqs.com::871bcc3d-b11c-46b6-b535-e388c92a0813" providerId="AD" clId="Web-{9091DD04-7316-5D5A-743C-B52C6EFCE252}" dt="2025-06-04T01:34:46.539" v="50"/>
          <ac:picMkLst>
            <pc:docMk/>
            <pc:sldMk cId="2953934388" sldId="2147482379"/>
            <ac:picMk id="5" creationId="{FB75FEAD-713D-8FD0-CB46-586350954A15}"/>
          </ac:picMkLst>
        </pc:picChg>
      </pc:sldChg>
      <pc:sldChg chg="addSp delSp modSp">
        <pc:chgData name="Rachael Chagnon" userId="S::rachael.chagnon@eqs.com::871bcc3d-b11c-46b6-b535-e388c92a0813" providerId="AD" clId="Web-{9091DD04-7316-5D5A-743C-B52C6EFCE252}" dt="2025-06-04T02:35:12.479" v="436"/>
        <pc:sldMkLst>
          <pc:docMk/>
          <pc:sldMk cId="2656228123" sldId="2147482380"/>
        </pc:sldMkLst>
        <pc:spChg chg="del mod">
          <ac:chgData name="Rachael Chagnon" userId="S::rachael.chagnon@eqs.com::871bcc3d-b11c-46b6-b535-e388c92a0813" providerId="AD" clId="Web-{9091DD04-7316-5D5A-743C-B52C6EFCE252}" dt="2025-06-04T02:35:10.729" v="435"/>
          <ac:spMkLst>
            <pc:docMk/>
            <pc:sldMk cId="2656228123" sldId="2147482380"/>
            <ac:spMk id="2" creationId="{CCE59B23-3495-8262-DD4C-1E9BA6DBA7E3}"/>
          </ac:spMkLst>
        </pc:spChg>
        <pc:spChg chg="del">
          <ac:chgData name="Rachael Chagnon" userId="S::rachael.chagnon@eqs.com::871bcc3d-b11c-46b6-b535-e388c92a0813" providerId="AD" clId="Web-{9091DD04-7316-5D5A-743C-B52C6EFCE252}" dt="2025-06-04T02:19:02.134" v="360"/>
          <ac:spMkLst>
            <pc:docMk/>
            <pc:sldMk cId="2656228123" sldId="2147482380"/>
            <ac:spMk id="3" creationId="{0FCA48E7-788F-4173-49A1-328D2511F065}"/>
          </ac:spMkLst>
        </pc:spChg>
        <pc:spChg chg="add mod">
          <ac:chgData name="Rachael Chagnon" userId="S::rachael.chagnon@eqs.com::871bcc3d-b11c-46b6-b535-e388c92a0813" providerId="AD" clId="Web-{9091DD04-7316-5D5A-743C-B52C6EFCE252}" dt="2025-06-04T02:35:08.869" v="434" actId="20577"/>
          <ac:spMkLst>
            <pc:docMk/>
            <pc:sldMk cId="2656228123" sldId="2147482380"/>
            <ac:spMk id="5" creationId="{B089E695-216E-F1AF-A074-97E42BED1097}"/>
          </ac:spMkLst>
        </pc:spChg>
        <pc:spChg chg="add del mod">
          <ac:chgData name="Rachael Chagnon" userId="S::rachael.chagnon@eqs.com::871bcc3d-b11c-46b6-b535-e388c92a0813" providerId="AD" clId="Web-{9091DD04-7316-5D5A-743C-B52C6EFCE252}" dt="2025-06-04T02:35:12.479" v="436"/>
          <ac:spMkLst>
            <pc:docMk/>
            <pc:sldMk cId="2656228123" sldId="2147482380"/>
            <ac:spMk id="9" creationId="{AF3C3CE5-F3B8-F9B0-CDC1-221F9402703E}"/>
          </ac:spMkLst>
        </pc:spChg>
        <pc:spChg chg="del">
          <ac:chgData name="Rachael Chagnon" userId="S::rachael.chagnon@eqs.com::871bcc3d-b11c-46b6-b535-e388c92a0813" providerId="AD" clId="Web-{9091DD04-7316-5D5A-743C-B52C6EFCE252}" dt="2025-06-04T01:32:09.888" v="20"/>
          <ac:spMkLst>
            <pc:docMk/>
            <pc:sldMk cId="2656228123" sldId="2147482380"/>
            <ac:spMk id="14" creationId="{172F14D0-3128-080C-A076-A16492912DD2}"/>
          </ac:spMkLst>
        </pc:spChg>
      </pc:sldChg>
      <pc:sldChg chg="addSp delSp modSp">
        <pc:chgData name="Rachael Chagnon" userId="S::rachael.chagnon@eqs.com::871bcc3d-b11c-46b6-b535-e388c92a0813" providerId="AD" clId="Web-{9091DD04-7316-5D5A-743C-B52C6EFCE252}" dt="2025-06-04T02:21:49.192" v="376" actId="20577"/>
        <pc:sldMkLst>
          <pc:docMk/>
          <pc:sldMk cId="1248373667" sldId="2147482381"/>
        </pc:sldMkLst>
        <pc:spChg chg="add del mod">
          <ac:chgData name="Rachael Chagnon" userId="S::rachael.chagnon@eqs.com::871bcc3d-b11c-46b6-b535-e388c92a0813" providerId="AD" clId="Web-{9091DD04-7316-5D5A-743C-B52C6EFCE252}" dt="2025-06-04T02:19:48.700" v="370"/>
          <ac:spMkLst>
            <pc:docMk/>
            <pc:sldMk cId="1248373667" sldId="2147482381"/>
            <ac:spMk id="2" creationId="{A77DE836-F544-A83F-669E-F5EB1249C610}"/>
          </ac:spMkLst>
        </pc:spChg>
        <pc:spChg chg="del">
          <ac:chgData name="Rachael Chagnon" userId="S::rachael.chagnon@eqs.com::871bcc3d-b11c-46b6-b535-e388c92a0813" providerId="AD" clId="Web-{9091DD04-7316-5D5A-743C-B52C6EFCE252}" dt="2025-06-04T02:18:55.665" v="358"/>
          <ac:spMkLst>
            <pc:docMk/>
            <pc:sldMk cId="1248373667" sldId="2147482381"/>
            <ac:spMk id="3" creationId="{1D4F2D52-E842-03EF-D803-DE022F67FB15}"/>
          </ac:spMkLst>
        </pc:spChg>
        <pc:spChg chg="add del mod">
          <ac:chgData name="Rachael Chagnon" userId="S::rachael.chagnon@eqs.com::871bcc3d-b11c-46b6-b535-e388c92a0813" providerId="AD" clId="Web-{9091DD04-7316-5D5A-743C-B52C6EFCE252}" dt="2025-06-04T02:18:53.274" v="355"/>
          <ac:spMkLst>
            <pc:docMk/>
            <pc:sldMk cId="1248373667" sldId="2147482381"/>
            <ac:spMk id="8" creationId="{83B2E63B-B2BD-64D5-70B6-9263679BEB91}"/>
          </ac:spMkLst>
        </pc:spChg>
        <pc:spChg chg="add mod">
          <ac:chgData name="Rachael Chagnon" userId="S::rachael.chagnon@eqs.com::871bcc3d-b11c-46b6-b535-e388c92a0813" providerId="AD" clId="Web-{9091DD04-7316-5D5A-743C-B52C6EFCE252}" dt="2025-06-04T02:21:49.192" v="376" actId="20577"/>
          <ac:spMkLst>
            <pc:docMk/>
            <pc:sldMk cId="1248373667" sldId="2147482381"/>
            <ac:spMk id="10" creationId="{380E7C48-0508-8782-91F6-34184D54BBC7}"/>
          </ac:spMkLst>
        </pc:spChg>
        <pc:spChg chg="add del mod">
          <ac:chgData name="Rachael Chagnon" userId="S::rachael.chagnon@eqs.com::871bcc3d-b11c-46b6-b535-e388c92a0813" providerId="AD" clId="Web-{9091DD04-7316-5D5A-743C-B52C6EFCE252}" dt="2025-06-04T02:19:51.638" v="371"/>
          <ac:spMkLst>
            <pc:docMk/>
            <pc:sldMk cId="1248373667" sldId="2147482381"/>
            <ac:spMk id="12" creationId="{3E2B6808-5298-C8B5-3419-0B69C3124593}"/>
          </ac:spMkLst>
        </pc:spChg>
        <pc:spChg chg="del">
          <ac:chgData name="Rachael Chagnon" userId="S::rachael.chagnon@eqs.com::871bcc3d-b11c-46b6-b535-e388c92a0813" providerId="AD" clId="Web-{9091DD04-7316-5D5A-743C-B52C6EFCE252}" dt="2025-06-04T01:31:28.838" v="18"/>
          <ac:spMkLst>
            <pc:docMk/>
            <pc:sldMk cId="1248373667" sldId="2147482381"/>
            <ac:spMk id="16" creationId="{404E1B58-CFEF-065C-5211-E31286A14990}"/>
          </ac:spMkLst>
        </pc:spChg>
        <pc:picChg chg="mod">
          <ac:chgData name="Rachael Chagnon" userId="S::rachael.chagnon@eqs.com::871bcc3d-b11c-46b6-b535-e388c92a0813" providerId="AD" clId="Web-{9091DD04-7316-5D5A-743C-B52C6EFCE252}" dt="2025-06-04T02:19:38.480" v="366" actId="1076"/>
          <ac:picMkLst>
            <pc:docMk/>
            <pc:sldMk cId="1248373667" sldId="2147482381"/>
            <ac:picMk id="7" creationId="{BADFC1D1-C3FF-4D12-4F09-1C881DE8E8DE}"/>
          </ac:picMkLst>
        </pc:picChg>
      </pc:sldChg>
      <pc:sldChg chg="addSp delSp modSp">
        <pc:chgData name="Rachael Chagnon" userId="S::rachael.chagnon@eqs.com::871bcc3d-b11c-46b6-b535-e388c92a0813" providerId="AD" clId="Web-{9091DD04-7316-5D5A-743C-B52C6EFCE252}" dt="2025-06-04T02:36:06.655" v="450" actId="1076"/>
        <pc:sldMkLst>
          <pc:docMk/>
          <pc:sldMk cId="61585005" sldId="2147482385"/>
        </pc:sldMkLst>
        <pc:spChg chg="del mod">
          <ac:chgData name="Rachael Chagnon" userId="S::rachael.chagnon@eqs.com::871bcc3d-b11c-46b6-b535-e388c92a0813" providerId="AD" clId="Web-{9091DD04-7316-5D5A-743C-B52C6EFCE252}" dt="2025-06-04T02:35:53.513" v="447"/>
          <ac:spMkLst>
            <pc:docMk/>
            <pc:sldMk cId="61585005" sldId="2147482385"/>
            <ac:spMk id="2" creationId="{7A09283C-F48E-9FBA-70E0-B49A2B54325D}"/>
          </ac:spMkLst>
        </pc:spChg>
        <pc:spChg chg="del">
          <ac:chgData name="Rachael Chagnon" userId="S::rachael.chagnon@eqs.com::871bcc3d-b11c-46b6-b535-e388c92a0813" providerId="AD" clId="Web-{9091DD04-7316-5D5A-743C-B52C6EFCE252}" dt="2025-06-04T02:19:05.010" v="361"/>
          <ac:spMkLst>
            <pc:docMk/>
            <pc:sldMk cId="61585005" sldId="2147482385"/>
            <ac:spMk id="3" creationId="{A7CD8967-4D00-8276-CA70-DC204FFABD87}"/>
          </ac:spMkLst>
        </pc:spChg>
        <pc:spChg chg="add del mod">
          <ac:chgData name="Rachael Chagnon" userId="S::rachael.chagnon@eqs.com::871bcc3d-b11c-46b6-b535-e388c92a0813" providerId="AD" clId="Web-{9091DD04-7316-5D5A-743C-B52C6EFCE252}" dt="2025-06-04T02:35:40.153" v="443"/>
          <ac:spMkLst>
            <pc:docMk/>
            <pc:sldMk cId="61585005" sldId="2147482385"/>
            <ac:spMk id="5" creationId="{2A0D1961-8606-0A43-0E0D-4E425D40112E}"/>
          </ac:spMkLst>
        </pc:spChg>
        <pc:spChg chg="add mod">
          <ac:chgData name="Rachael Chagnon" userId="S::rachael.chagnon@eqs.com::871bcc3d-b11c-46b6-b535-e388c92a0813" providerId="AD" clId="Web-{9091DD04-7316-5D5A-743C-B52C6EFCE252}" dt="2025-06-04T02:35:51.732" v="446" actId="20577"/>
          <ac:spMkLst>
            <pc:docMk/>
            <pc:sldMk cId="61585005" sldId="2147482385"/>
            <ac:spMk id="9" creationId="{2F40B576-19EB-070C-C435-B677ADB3B9E2}"/>
          </ac:spMkLst>
        </pc:spChg>
        <pc:spChg chg="add del mod">
          <ac:chgData name="Rachael Chagnon" userId="S::rachael.chagnon@eqs.com::871bcc3d-b11c-46b6-b535-e388c92a0813" providerId="AD" clId="Web-{9091DD04-7316-5D5A-743C-B52C6EFCE252}" dt="2025-06-04T02:35:57.888" v="448"/>
          <ac:spMkLst>
            <pc:docMk/>
            <pc:sldMk cId="61585005" sldId="2147482385"/>
            <ac:spMk id="11" creationId="{6067F496-7EAB-3656-ABBD-9A09F2E7B7B7}"/>
          </ac:spMkLst>
        </pc:spChg>
        <pc:spChg chg="del">
          <ac:chgData name="Rachael Chagnon" userId="S::rachael.chagnon@eqs.com::871bcc3d-b11c-46b6-b535-e388c92a0813" providerId="AD" clId="Web-{9091DD04-7316-5D5A-743C-B52C6EFCE252}" dt="2025-06-04T01:32:11.888" v="21"/>
          <ac:spMkLst>
            <pc:docMk/>
            <pc:sldMk cId="61585005" sldId="2147482385"/>
            <ac:spMk id="12" creationId="{3C00C16C-C907-C6F3-7D5B-57845AC72253}"/>
          </ac:spMkLst>
        </pc:spChg>
        <pc:picChg chg="mod">
          <ac:chgData name="Rachael Chagnon" userId="S::rachael.chagnon@eqs.com::871bcc3d-b11c-46b6-b535-e388c92a0813" providerId="AD" clId="Web-{9091DD04-7316-5D5A-743C-B52C6EFCE252}" dt="2025-06-04T02:36:06.655" v="450" actId="1076"/>
          <ac:picMkLst>
            <pc:docMk/>
            <pc:sldMk cId="61585005" sldId="2147482385"/>
            <ac:picMk id="7" creationId="{13ECBEF0-D1DD-4E9C-7A79-BEB7021E714B}"/>
          </ac:picMkLst>
        </pc:picChg>
      </pc:sldChg>
      <pc:sldChg chg="addSp delSp modSp">
        <pc:chgData name="Rachael Chagnon" userId="S::rachael.chagnon@eqs.com::871bcc3d-b11c-46b6-b535-e388c92a0813" providerId="AD" clId="Web-{9091DD04-7316-5D5A-743C-B52C6EFCE252}" dt="2025-06-04T02:37:51.771" v="461"/>
        <pc:sldMkLst>
          <pc:docMk/>
          <pc:sldMk cId="179696370" sldId="2147482386"/>
        </pc:sldMkLst>
        <pc:spChg chg="del mod">
          <ac:chgData name="Rachael Chagnon" userId="S::rachael.chagnon@eqs.com::871bcc3d-b11c-46b6-b535-e388c92a0813" providerId="AD" clId="Web-{9091DD04-7316-5D5A-743C-B52C6EFCE252}" dt="2025-06-04T02:37:49.833" v="460"/>
          <ac:spMkLst>
            <pc:docMk/>
            <pc:sldMk cId="179696370" sldId="2147482386"/>
            <ac:spMk id="2" creationId="{87D5E07E-EAF6-3751-8B3B-7A61B5E34D5A}"/>
          </ac:spMkLst>
        </pc:spChg>
        <pc:spChg chg="del">
          <ac:chgData name="Rachael Chagnon" userId="S::rachael.chagnon@eqs.com::871bcc3d-b11c-46b6-b535-e388c92a0813" providerId="AD" clId="Web-{9091DD04-7316-5D5A-743C-B52C6EFCE252}" dt="2025-06-04T02:19:06.916" v="362"/>
          <ac:spMkLst>
            <pc:docMk/>
            <pc:sldMk cId="179696370" sldId="2147482386"/>
            <ac:spMk id="3" creationId="{59DB6E6C-9420-6D4F-80B0-9E3743EC1987}"/>
          </ac:spMkLst>
        </pc:spChg>
        <pc:spChg chg="add mod">
          <ac:chgData name="Rachael Chagnon" userId="S::rachael.chagnon@eqs.com::871bcc3d-b11c-46b6-b535-e388c92a0813" providerId="AD" clId="Web-{9091DD04-7316-5D5A-743C-B52C6EFCE252}" dt="2025-06-04T02:37:44.598" v="458" actId="20577"/>
          <ac:spMkLst>
            <pc:docMk/>
            <pc:sldMk cId="179696370" sldId="2147482386"/>
            <ac:spMk id="8" creationId="{635AC012-752F-D627-38A9-867090006E8A}"/>
          </ac:spMkLst>
        </pc:spChg>
        <pc:spChg chg="add del mod">
          <ac:chgData name="Rachael Chagnon" userId="S::rachael.chagnon@eqs.com::871bcc3d-b11c-46b6-b535-e388c92a0813" providerId="AD" clId="Web-{9091DD04-7316-5D5A-743C-B52C6EFCE252}" dt="2025-06-04T02:37:51.771" v="461"/>
          <ac:spMkLst>
            <pc:docMk/>
            <pc:sldMk cId="179696370" sldId="2147482386"/>
            <ac:spMk id="10" creationId="{745CF8C6-79E5-5E43-17C0-5A70D1358518}"/>
          </ac:spMkLst>
        </pc:spChg>
        <pc:spChg chg="del">
          <ac:chgData name="Rachael Chagnon" userId="S::rachael.chagnon@eqs.com::871bcc3d-b11c-46b6-b535-e388c92a0813" providerId="AD" clId="Web-{9091DD04-7316-5D5A-743C-B52C6EFCE252}" dt="2025-06-04T01:32:14.560" v="22"/>
          <ac:spMkLst>
            <pc:docMk/>
            <pc:sldMk cId="179696370" sldId="2147482386"/>
            <ac:spMk id="12" creationId="{72BA18BB-1D13-A9D8-7AC2-A0C1E98823AD}"/>
          </ac:spMkLst>
        </pc:spChg>
        <pc:picChg chg="mod">
          <ac:chgData name="Rachael Chagnon" userId="S::rachael.chagnon@eqs.com::871bcc3d-b11c-46b6-b535-e388c92a0813" providerId="AD" clId="Web-{9091DD04-7316-5D5A-743C-B52C6EFCE252}" dt="2025-06-04T02:37:37.285" v="455" actId="1076"/>
          <ac:picMkLst>
            <pc:docMk/>
            <pc:sldMk cId="179696370" sldId="2147482386"/>
            <ac:picMk id="7" creationId="{CB356E32-F8AC-F464-5045-2B70C5D82A3A}"/>
          </ac:picMkLst>
        </pc:picChg>
      </pc:sldChg>
      <pc:sldChg chg="addSp delSp modSp">
        <pc:chgData name="Rachael Chagnon" userId="S::rachael.chagnon@eqs.com::871bcc3d-b11c-46b6-b535-e388c92a0813" providerId="AD" clId="Web-{9091DD04-7316-5D5A-743C-B52C6EFCE252}" dt="2025-06-04T01:38:58.711" v="209"/>
        <pc:sldMkLst>
          <pc:docMk/>
          <pc:sldMk cId="3679418423" sldId="2147482387"/>
        </pc:sldMkLst>
        <pc:spChg chg="del mod">
          <ac:chgData name="Rachael Chagnon" userId="S::rachael.chagnon@eqs.com::871bcc3d-b11c-46b6-b535-e388c92a0813" providerId="AD" clId="Web-{9091DD04-7316-5D5A-743C-B52C6EFCE252}" dt="2025-06-04T01:38:50.180" v="207"/>
          <ac:spMkLst>
            <pc:docMk/>
            <pc:sldMk cId="3679418423" sldId="2147482387"/>
            <ac:spMk id="2" creationId="{8370ECDB-693C-65AB-7B9C-F6C8AB1A48B5}"/>
          </ac:spMkLst>
        </pc:spChg>
        <pc:spChg chg="del">
          <ac:chgData name="Rachael Chagnon" userId="S::rachael.chagnon@eqs.com::871bcc3d-b11c-46b6-b535-e388c92a0813" providerId="AD" clId="Web-{9091DD04-7316-5D5A-743C-B52C6EFCE252}" dt="2025-06-04T01:38:30.131" v="202"/>
          <ac:spMkLst>
            <pc:docMk/>
            <pc:sldMk cId="3679418423" sldId="2147482387"/>
            <ac:spMk id="4" creationId="{E4B96A51-730F-DF12-A7F5-0710B6C23306}"/>
          </ac:spMkLst>
        </pc:spChg>
        <pc:spChg chg="add mod">
          <ac:chgData name="Rachael Chagnon" userId="S::rachael.chagnon@eqs.com::871bcc3d-b11c-46b6-b535-e388c92a0813" providerId="AD" clId="Web-{9091DD04-7316-5D5A-743C-B52C6EFCE252}" dt="2025-06-04T01:38:48.273" v="206" actId="20577"/>
          <ac:spMkLst>
            <pc:docMk/>
            <pc:sldMk cId="3679418423" sldId="2147482387"/>
            <ac:spMk id="5" creationId="{11B4FA88-7A9F-7F59-5163-1131FD8BC0D3}"/>
          </ac:spMkLst>
        </pc:spChg>
        <pc:spChg chg="add del mod">
          <ac:chgData name="Rachael Chagnon" userId="S::rachael.chagnon@eqs.com::871bcc3d-b11c-46b6-b535-e388c92a0813" providerId="AD" clId="Web-{9091DD04-7316-5D5A-743C-B52C6EFCE252}" dt="2025-06-04T01:38:58.711" v="209"/>
          <ac:spMkLst>
            <pc:docMk/>
            <pc:sldMk cId="3679418423" sldId="2147482387"/>
            <ac:spMk id="8" creationId="{1A7E35CA-B8DC-0C8E-0AC5-EAB708815619}"/>
          </ac:spMkLst>
        </pc:spChg>
        <pc:spChg chg="del">
          <ac:chgData name="Rachael Chagnon" userId="S::rachael.chagnon@eqs.com::871bcc3d-b11c-46b6-b535-e388c92a0813" providerId="AD" clId="Web-{9091DD04-7316-5D5A-743C-B52C6EFCE252}" dt="2025-06-04T01:31:11.353" v="12"/>
          <ac:spMkLst>
            <pc:docMk/>
            <pc:sldMk cId="3679418423" sldId="2147482387"/>
            <ac:spMk id="2057" creationId="{1964A378-A72B-1C1D-3ACF-742653EE2946}"/>
          </ac:spMkLst>
        </pc:spChg>
        <pc:picChg chg="mod">
          <ac:chgData name="Rachael Chagnon" userId="S::rachael.chagnon@eqs.com::871bcc3d-b11c-46b6-b535-e388c92a0813" providerId="AD" clId="Web-{9091DD04-7316-5D5A-743C-B52C6EFCE252}" dt="2025-06-04T01:38:53.820" v="208" actId="1076"/>
          <ac:picMkLst>
            <pc:docMk/>
            <pc:sldMk cId="3679418423" sldId="2147482387"/>
            <ac:picMk id="2050" creationId="{AE05B44C-6C33-D791-9284-4EB043D7233B}"/>
          </ac:picMkLst>
        </pc:picChg>
      </pc:sldChg>
      <pc:sldChg chg="addSp delSp modSp">
        <pc:chgData name="Rachael Chagnon" userId="S::rachael.chagnon@eqs.com::871bcc3d-b11c-46b6-b535-e388c92a0813" providerId="AD" clId="Web-{9091DD04-7316-5D5A-743C-B52C6EFCE252}" dt="2025-06-04T01:38:10.943" v="200"/>
        <pc:sldMkLst>
          <pc:docMk/>
          <pc:sldMk cId="842355134" sldId="2147482388"/>
        </pc:sldMkLst>
        <pc:spChg chg="del mod">
          <ac:chgData name="Rachael Chagnon" userId="S::rachael.chagnon@eqs.com::871bcc3d-b11c-46b6-b535-e388c92a0813" providerId="AD" clId="Web-{9091DD04-7316-5D5A-743C-B52C6EFCE252}" dt="2025-06-04T01:38:07.942" v="199"/>
          <ac:spMkLst>
            <pc:docMk/>
            <pc:sldMk cId="842355134" sldId="2147482388"/>
            <ac:spMk id="2" creationId="{884EA99E-49DD-F620-3BB2-0FA3EF10F9E4}"/>
          </ac:spMkLst>
        </pc:spChg>
        <pc:spChg chg="del">
          <ac:chgData name="Rachael Chagnon" userId="S::rachael.chagnon@eqs.com::871bcc3d-b11c-46b6-b535-e388c92a0813" providerId="AD" clId="Web-{9091DD04-7316-5D5A-743C-B52C6EFCE252}" dt="2025-06-04T01:27:54.308" v="3"/>
          <ac:spMkLst>
            <pc:docMk/>
            <pc:sldMk cId="842355134" sldId="2147482388"/>
            <ac:spMk id="3" creationId="{88FEC6C0-BE51-4E48-F7FF-9119199F1227}"/>
          </ac:spMkLst>
        </pc:spChg>
        <pc:spChg chg="add mod">
          <ac:chgData name="Rachael Chagnon" userId="S::rachael.chagnon@eqs.com::871bcc3d-b11c-46b6-b535-e388c92a0813" providerId="AD" clId="Web-{9091DD04-7316-5D5A-743C-B52C6EFCE252}" dt="2025-06-04T01:37:59.348" v="198" actId="20577"/>
          <ac:spMkLst>
            <pc:docMk/>
            <pc:sldMk cId="842355134" sldId="2147482388"/>
            <ac:spMk id="8" creationId="{27CB6147-AB7A-69A2-696F-9BCFE888AC3F}"/>
          </ac:spMkLst>
        </pc:spChg>
        <pc:spChg chg="add del mod">
          <ac:chgData name="Rachael Chagnon" userId="S::rachael.chagnon@eqs.com::871bcc3d-b11c-46b6-b535-e388c92a0813" providerId="AD" clId="Web-{9091DD04-7316-5D5A-743C-B52C6EFCE252}" dt="2025-06-04T01:38:10.943" v="200"/>
          <ac:spMkLst>
            <pc:docMk/>
            <pc:sldMk cId="842355134" sldId="2147482388"/>
            <ac:spMk id="10" creationId="{AB865FEA-5CD5-5C9F-19B4-9E302F9AD960}"/>
          </ac:spMkLst>
        </pc:spChg>
        <pc:spChg chg="del">
          <ac:chgData name="Rachael Chagnon" userId="S::rachael.chagnon@eqs.com::871bcc3d-b11c-46b6-b535-e388c92a0813" providerId="AD" clId="Web-{9091DD04-7316-5D5A-743C-B52C6EFCE252}" dt="2025-06-04T01:27:51.058" v="2"/>
          <ac:spMkLst>
            <pc:docMk/>
            <pc:sldMk cId="842355134" sldId="2147482388"/>
            <ac:spMk id="17" creationId="{E5D3149F-8968-867A-47AD-58D53C2D63AE}"/>
          </ac:spMkLst>
        </pc:spChg>
        <pc:picChg chg="mod">
          <ac:chgData name="Rachael Chagnon" userId="S::rachael.chagnon@eqs.com::871bcc3d-b11c-46b6-b535-e388c92a0813" providerId="AD" clId="Web-{9091DD04-7316-5D5A-743C-B52C6EFCE252}" dt="2025-06-04T01:37:23.877" v="179" actId="1076"/>
          <ac:picMkLst>
            <pc:docMk/>
            <pc:sldMk cId="842355134" sldId="2147482388"/>
            <ac:picMk id="7" creationId="{1652C4BA-298C-56D9-59C9-F4845DF78878}"/>
          </ac:picMkLst>
        </pc:picChg>
      </pc:sldChg>
      <pc:sldChg chg="add del replId">
        <pc:chgData name="Rachael Chagnon" userId="S::rachael.chagnon@eqs.com::871bcc3d-b11c-46b6-b535-e388c92a0813" providerId="AD" clId="Web-{9091DD04-7316-5D5A-743C-B52C6EFCE252}" dt="2025-06-04T01:59:07.197" v="257"/>
        <pc:sldMkLst>
          <pc:docMk/>
          <pc:sldMk cId="3061186259" sldId="2147482389"/>
        </pc:sldMkLst>
      </pc:sldChg>
    </pc:docChg>
  </pc:docChgLst>
  <pc:docChgLst>
    <pc:chgData name="Afua Pokuaa-Adenle" userId="S::afua.pokuaa-adenle@eqs.com::e0a1f77c-d118-4d5f-afa4-193a01d40417" providerId="AD" clId="Web-{968D1F82-DC7C-EA52-13A3-03D10F539256}"/>
    <pc:docChg chg="modSld">
      <pc:chgData name="Afua Pokuaa-Adenle" userId="S::afua.pokuaa-adenle@eqs.com::e0a1f77c-d118-4d5f-afa4-193a01d40417" providerId="AD" clId="Web-{968D1F82-DC7C-EA52-13A3-03D10F539256}" dt="2025-05-23T15:04:29.787" v="3" actId="20577"/>
      <pc:docMkLst>
        <pc:docMk/>
      </pc:docMkLst>
      <pc:sldChg chg="modSp">
        <pc:chgData name="Afua Pokuaa-Adenle" userId="S::afua.pokuaa-adenle@eqs.com::e0a1f77c-d118-4d5f-afa4-193a01d40417" providerId="AD" clId="Web-{968D1F82-DC7C-EA52-13A3-03D10F539256}" dt="2025-05-23T15:04:29.787" v="3" actId="20577"/>
        <pc:sldMkLst>
          <pc:docMk/>
          <pc:sldMk cId="179696370" sldId="2147482386"/>
        </pc:sldMkLst>
        <pc:spChg chg="mod">
          <ac:chgData name="Afua Pokuaa-Adenle" userId="S::afua.pokuaa-adenle@eqs.com::e0a1f77c-d118-4d5f-afa4-193a01d40417" providerId="AD" clId="Web-{968D1F82-DC7C-EA52-13A3-03D10F539256}" dt="2025-05-23T15:04:29.787" v="3" actId="20577"/>
          <ac:spMkLst>
            <pc:docMk/>
            <pc:sldMk cId="179696370" sldId="2147482386"/>
            <ac:spMk id="2" creationId="{87D5E07E-EAF6-3751-8B3B-7A61B5E34D5A}"/>
          </ac:spMkLst>
        </pc:spChg>
      </pc:sldChg>
    </pc:docChg>
  </pc:docChgLst>
  <pc:docChgLst>
    <pc:chgData name="Rachael Chagnon" userId="S::rachael.chagnon@eqs.com::871bcc3d-b11c-46b6-b535-e388c92a0813" providerId="AD" clId="Web-{5548132A-FF44-1823-C2C4-3AAE7186D43B}"/>
    <pc:docChg chg="modSld">
      <pc:chgData name="Rachael Chagnon" userId="S::rachael.chagnon@eqs.com::871bcc3d-b11c-46b6-b535-e388c92a0813" providerId="AD" clId="Web-{5548132A-FF44-1823-C2C4-3AAE7186D43B}" dt="2025-06-03T04:47:13.957" v="41" actId="20577"/>
      <pc:docMkLst>
        <pc:docMk/>
      </pc:docMkLst>
      <pc:sldChg chg="modSp">
        <pc:chgData name="Rachael Chagnon" userId="S::rachael.chagnon@eqs.com::871bcc3d-b11c-46b6-b535-e388c92a0813" providerId="AD" clId="Web-{5548132A-FF44-1823-C2C4-3AAE7186D43B}" dt="2025-06-03T04:47:13.957" v="41" actId="20577"/>
        <pc:sldMkLst>
          <pc:docMk/>
          <pc:sldMk cId="2367236243" sldId="428"/>
        </pc:sldMkLst>
        <pc:spChg chg="mod">
          <ac:chgData name="Rachael Chagnon" userId="S::rachael.chagnon@eqs.com::871bcc3d-b11c-46b6-b535-e388c92a0813" providerId="AD" clId="Web-{5548132A-FF44-1823-C2C4-3AAE7186D43B}" dt="2025-06-03T04:47:13.957" v="41" actId="20577"/>
          <ac:spMkLst>
            <pc:docMk/>
            <pc:sldMk cId="2367236243" sldId="428"/>
            <ac:spMk id="5" creationId="{A7711D98-6544-1748-ACF7-C00B0C1C0A17}"/>
          </ac:spMkLst>
        </pc:spChg>
      </pc:sldChg>
      <pc:sldChg chg="addSp delSp">
        <pc:chgData name="Rachael Chagnon" userId="S::rachael.chagnon@eqs.com::871bcc3d-b11c-46b6-b535-e388c92a0813" providerId="AD" clId="Web-{5548132A-FF44-1823-C2C4-3AAE7186D43B}" dt="2025-06-03T04:47:05.347" v="35"/>
        <pc:sldMkLst>
          <pc:docMk/>
          <pc:sldMk cId="2953934388" sldId="2147482379"/>
        </pc:sldMkLst>
        <pc:spChg chg="add del">
          <ac:chgData name="Rachael Chagnon" userId="S::rachael.chagnon@eqs.com::871bcc3d-b11c-46b6-b535-e388c92a0813" providerId="AD" clId="Web-{5548132A-FF44-1823-C2C4-3AAE7186D43B}" dt="2025-06-03T04:47:05.347" v="35"/>
          <ac:spMkLst>
            <pc:docMk/>
            <pc:sldMk cId="2953934388" sldId="2147482379"/>
            <ac:spMk id="17" creationId="{70E5BB37-53BE-5001-AA0A-59B1F9E50D22}"/>
          </ac:spMkLst>
        </pc:spChg>
      </pc:sldChg>
      <pc:sldChg chg="addSp delSp">
        <pc:chgData name="Rachael Chagnon" userId="S::rachael.chagnon@eqs.com::871bcc3d-b11c-46b6-b535-e388c92a0813" providerId="AD" clId="Web-{5548132A-FF44-1823-C2C4-3AAE7186D43B}" dt="2025-06-03T04:47:04.972" v="34"/>
        <pc:sldMkLst>
          <pc:docMk/>
          <pc:sldMk cId="842355134" sldId="2147482388"/>
        </pc:sldMkLst>
        <pc:spChg chg="add del">
          <ac:chgData name="Rachael Chagnon" userId="S::rachael.chagnon@eqs.com::871bcc3d-b11c-46b6-b535-e388c92a0813" providerId="AD" clId="Web-{5548132A-FF44-1823-C2C4-3AAE7186D43B}" dt="2025-06-03T04:47:04.972" v="34"/>
          <ac:spMkLst>
            <pc:docMk/>
            <pc:sldMk cId="842355134" sldId="2147482388"/>
            <ac:spMk id="17" creationId="{E5D3149F-8968-867A-47AD-58D53C2D63AE}"/>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A42EA-A778-7A81-8E20-98195E41C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02776-B9BF-462A-27B6-CA60306C7B3A}"/>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5DEBC911-DCE7-A90B-E145-F7B68BECCE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5CCA44-A37B-EB19-7342-E278D25EDF8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a:t>
            </a:fld>
            <a:endParaRPr lang="de-DE"/>
          </a:p>
        </p:txBody>
      </p:sp>
      <p:sp>
        <p:nvSpPr>
          <p:cNvPr id="5" name="Footer Placeholder 4">
            <a:extLst>
              <a:ext uri="{FF2B5EF4-FFF2-40B4-BE49-F238E27FC236}">
                <a16:creationId xmlns:a16="http://schemas.microsoft.com/office/drawing/2014/main" id="{4CCB82C9-B994-0FF2-60A7-968060AD2BF6}"/>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805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419589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10</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98826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13</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76666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13</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6874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15</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87049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19</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93045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a:p>
            <a:pPr lvl="4"/>
            <a:endParaRPr lang="de-DE" noProof="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8546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err="1"/>
              <a:t>Heading</a:t>
            </a:r>
            <a:r>
              <a:rPr lang="de-DE"/>
              <a:t> (</a:t>
            </a:r>
            <a:r>
              <a:rPr lang="de-DE" err="1"/>
              <a:t>one</a:t>
            </a:r>
            <a:r>
              <a:rPr lang="de-DE"/>
              <a:t> </a:t>
            </a:r>
            <a:r>
              <a:rPr lang="de-DE" err="1"/>
              <a:t>line</a:t>
            </a:r>
            <a:r>
              <a:rPr lang="de-DE"/>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7325223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09853100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a:t>Closing </a:t>
            </a:r>
            <a:br>
              <a:rPr lang="de-DE"/>
            </a:br>
            <a:r>
              <a:rPr lang="de-DE"/>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a:t>Closing </a:t>
            </a:r>
            <a:br>
              <a:rPr lang="de-DE"/>
            </a:br>
            <a:r>
              <a:rPr lang="de-DE"/>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err="1"/>
              <a:t>Heading</a:t>
            </a:r>
            <a:r>
              <a:rPr lang="de-DE"/>
              <a:t> (</a:t>
            </a:r>
            <a:r>
              <a:rPr lang="de-DE" err="1"/>
              <a:t>one</a:t>
            </a:r>
            <a:r>
              <a:rPr lang="de-DE"/>
              <a:t> </a:t>
            </a:r>
            <a:r>
              <a:rPr lang="de-DE" err="1"/>
              <a:t>line</a:t>
            </a:r>
            <a:r>
              <a:rPr lang="de-DE"/>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F773D7BC-3D34-778B-1861-E207616EF752}"/>
              </a:ext>
            </a:extLst>
          </p:cNvPr>
          <p:cNvPicPr>
            <a:picLocks noGrp="1" noChangeAspect="1"/>
          </p:cNvPicPr>
          <p:nvPr>
            <p:ph type="pic" sz="quarter" idx="12"/>
          </p:nvPr>
        </p:nvPicPr>
        <p:blipFill>
          <a:blip r:embed="rId2"/>
          <a:srcRect/>
          <a:stretch/>
        </p:blipFill>
        <p:spPr/>
      </p:pic>
      <p:sp>
        <p:nvSpPr>
          <p:cNvPr id="3" name="Titel 2">
            <a:extLst>
              <a:ext uri="{FF2B5EF4-FFF2-40B4-BE49-F238E27FC236}">
                <a16:creationId xmlns:a16="http://schemas.microsoft.com/office/drawing/2014/main" id="{4380B636-EC4E-BA6D-9AEC-E5CD5D2472A2}"/>
              </a:ext>
            </a:extLst>
          </p:cNvPr>
          <p:cNvSpPr>
            <a:spLocks noGrp="1"/>
          </p:cNvSpPr>
          <p:nvPr>
            <p:ph type="ctrTitle"/>
          </p:nvPr>
        </p:nvSpPr>
        <p:spPr>
          <a:xfrm>
            <a:off x="1092200" y="3975766"/>
            <a:ext cx="5003800" cy="569387"/>
          </a:xfrm>
        </p:spPr>
        <p:txBody>
          <a:bodyPr>
            <a:normAutofit/>
          </a:bodyPr>
          <a:lstStyle/>
          <a:p>
            <a:r>
              <a:rPr lang="de-DE" dirty="0">
                <a:latin typeface="Barlow Black"/>
              </a:rPr>
              <a:t>Reporting Party</a:t>
            </a:r>
            <a:endParaRPr lang="en-US" dirty="0"/>
          </a:p>
        </p:txBody>
      </p:sp>
      <p:sp>
        <p:nvSpPr>
          <p:cNvPr id="4" name="Untertitel 3">
            <a:extLst>
              <a:ext uri="{FF2B5EF4-FFF2-40B4-BE49-F238E27FC236}">
                <a16:creationId xmlns:a16="http://schemas.microsoft.com/office/drawing/2014/main" id="{AC0EB57E-ECA0-F051-1B19-D09C1FC03912}"/>
              </a:ext>
            </a:extLst>
          </p:cNvPr>
          <p:cNvSpPr>
            <a:spLocks noGrp="1"/>
          </p:cNvSpPr>
          <p:nvPr>
            <p:ph type="subTitle" idx="1"/>
          </p:nvPr>
        </p:nvSpPr>
        <p:spPr/>
        <p:txBody>
          <a:bodyPr vert="horz" wrap="square" lIns="0" tIns="0" rIns="0" bIns="0" rtlCol="0" anchor="t">
            <a:normAutofit/>
          </a:bodyPr>
          <a:lstStyle/>
          <a:p>
            <a:r>
              <a:rPr lang="en-US" dirty="0"/>
              <a:t>Submitting a Case Training Deck</a:t>
            </a:r>
          </a:p>
        </p:txBody>
      </p:sp>
    </p:spTree>
    <p:extLst>
      <p:ext uri="{BB962C8B-B14F-4D97-AF65-F5344CB8AC3E}">
        <p14:creationId xmlns:p14="http://schemas.microsoft.com/office/powerpoint/2010/main" val="102652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dirty="0">
                <a:latin typeface="Barlow ExtraBold"/>
              </a:rPr>
              <a:t>Creating a Password</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0F93E38A-BA03-472A-46BA-4B5A7573BBA9}"/>
              </a:ext>
            </a:extLst>
          </p:cNvPr>
          <p:cNvSpPr>
            <a:spLocks noGrp="1"/>
          </p:cNvSpPr>
          <p:nvPr>
            <p:ph type="title"/>
          </p:nvPr>
        </p:nvSpPr>
        <p:spPr/>
        <p:txBody>
          <a:bodyPr/>
          <a:lstStyle/>
          <a:p>
            <a:r>
              <a:rPr lang="de-DE" dirty="0">
                <a:latin typeface="Barlow ExtraBold"/>
              </a:rPr>
              <a:t>02</a:t>
            </a:r>
            <a:endParaRPr lang="de-DE" dirty="0"/>
          </a:p>
        </p:txBody>
      </p:sp>
    </p:spTree>
    <p:extLst>
      <p:ext uri="{BB962C8B-B14F-4D97-AF65-F5344CB8AC3E}">
        <p14:creationId xmlns:p14="http://schemas.microsoft.com/office/powerpoint/2010/main" val="411685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C3525-0C9B-1D8E-D343-C315186025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7A7CAD-33DC-804A-7F53-B74D094752EA}"/>
              </a:ext>
            </a:extLst>
          </p:cNvPr>
          <p:cNvSpPr>
            <a:spLocks noGrp="1"/>
          </p:cNvSpPr>
          <p:nvPr>
            <p:ph type="title"/>
          </p:nvPr>
        </p:nvSpPr>
        <p:spPr>
          <a:xfrm>
            <a:off x="1092200" y="789687"/>
            <a:ext cx="10007600" cy="604039"/>
          </a:xfrm>
        </p:spPr>
        <p:txBody>
          <a:bodyPr anchor="ctr">
            <a:normAutofit/>
          </a:bodyPr>
          <a:lstStyle/>
          <a:p>
            <a:r>
              <a:rPr lang="en-GB"/>
              <a:t>Creating a Password</a:t>
            </a:r>
          </a:p>
        </p:txBody>
      </p:sp>
      <p:sp>
        <p:nvSpPr>
          <p:cNvPr id="6" name="Slide Number Placeholder 5">
            <a:extLst>
              <a:ext uri="{FF2B5EF4-FFF2-40B4-BE49-F238E27FC236}">
                <a16:creationId xmlns:a16="http://schemas.microsoft.com/office/drawing/2014/main" id="{7621343E-3E58-E545-79FD-A8E8C8F11FEC}"/>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11</a:t>
            </a:fld>
            <a:endParaRPr lang="de-DE"/>
          </a:p>
        </p:txBody>
      </p:sp>
      <p:pic>
        <p:nvPicPr>
          <p:cNvPr id="8" name="Picture 7" descr="A screenshot of a computer&#10;&#10;AI-generated content may be incorrect.">
            <a:extLst>
              <a:ext uri="{FF2B5EF4-FFF2-40B4-BE49-F238E27FC236}">
                <a16:creationId xmlns:a16="http://schemas.microsoft.com/office/drawing/2014/main" id="{21F6F914-8019-DA18-5CD9-9BC89BB03452}"/>
              </a:ext>
            </a:extLst>
          </p:cNvPr>
          <p:cNvPicPr>
            <a:picLocks noChangeAspect="1"/>
          </p:cNvPicPr>
          <p:nvPr/>
        </p:nvPicPr>
        <p:blipFill>
          <a:blip r:embed="rId2"/>
          <a:stretch>
            <a:fillRect/>
          </a:stretch>
        </p:blipFill>
        <p:spPr>
          <a:xfrm>
            <a:off x="6561612" y="2313696"/>
            <a:ext cx="4271208" cy="3363737"/>
          </a:xfrm>
          <a:prstGeom prst="rect">
            <a:avLst/>
          </a:prstGeom>
        </p:spPr>
      </p:pic>
      <p:sp>
        <p:nvSpPr>
          <p:cNvPr id="10" name="Inhaltsplatzhalter 5">
            <a:extLst>
              <a:ext uri="{FF2B5EF4-FFF2-40B4-BE49-F238E27FC236}">
                <a16:creationId xmlns:a16="http://schemas.microsoft.com/office/drawing/2014/main" id="{AD92B3B5-0EBA-AD64-08D0-8AC2AD7799C3}"/>
              </a:ext>
            </a:extLst>
          </p:cNvPr>
          <p:cNvSpPr txBox="1">
            <a:spLocks/>
          </p:cNvSpPr>
          <p:nvPr/>
        </p:nvSpPr>
        <p:spPr bwMode="gray">
          <a:xfrm>
            <a:off x="1092200" y="2312876"/>
            <a:ext cx="5009638" cy="3745024"/>
          </a:xfrm>
          <a:prstGeom prst="rect">
            <a:avLst/>
          </a:prstGeom>
        </p:spPr>
        <p:txBody>
          <a:bodyPr vert="horz" lIns="0" tIns="0" rIns="0" bIns="0" rtlCol="0" anchor="t">
            <a:normAutofit fontScale="85000" lnSpcReduction="1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The reporting party will be asked to create a custom password that can be used to access their case through the Secure Inbox. A security validation (captcha) is shown. Please enter characters (letters and numbers) shown. If you’re having difficulties in reading the captcha, you can click on the </a:t>
            </a:r>
            <a:r>
              <a:rPr lang="en-US" b="1" dirty="0">
                <a:ea typeface="+mn-lt"/>
                <a:cs typeface="+mn-lt"/>
              </a:rPr>
              <a:t>speaker</a:t>
            </a:r>
            <a:r>
              <a:rPr lang="en-US" dirty="0">
                <a:ea typeface="+mn-lt"/>
                <a:cs typeface="+mn-lt"/>
              </a:rPr>
              <a:t> icon to have it read out loud to you or click on the </a:t>
            </a:r>
            <a:r>
              <a:rPr lang="en-US" b="1" dirty="0">
                <a:ea typeface="+mn-lt"/>
                <a:cs typeface="+mn-lt"/>
              </a:rPr>
              <a:t>arrows</a:t>
            </a:r>
            <a:r>
              <a:rPr lang="en-US" dirty="0">
                <a:ea typeface="+mn-lt"/>
                <a:cs typeface="+mn-lt"/>
              </a:rPr>
              <a:t> to generate a new one.  </a:t>
            </a:r>
          </a:p>
        </p:txBody>
      </p:sp>
    </p:spTree>
    <p:extLst>
      <p:ext uri="{BB962C8B-B14F-4D97-AF65-F5344CB8AC3E}">
        <p14:creationId xmlns:p14="http://schemas.microsoft.com/office/powerpoint/2010/main" val="19951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gray">
          <a:xfrm>
            <a:off x="5411924" y="1628775"/>
            <a:ext cx="5687876" cy="2133661"/>
          </a:xfrm>
        </p:spPr>
        <p:txBody>
          <a:bodyPr vert="horz" lIns="0" tIns="0" rIns="0" bIns="0" rtlCol="0" anchor="t">
            <a:normAutofit fontScale="85000" lnSpcReduction="20000"/>
          </a:bodyPr>
          <a:lstStyle/>
          <a:p>
            <a:pPr lvl="4">
              <a:buClr>
                <a:srgbClr val="E90055"/>
              </a:buClr>
            </a:pPr>
            <a:r>
              <a:rPr lang="en-US" dirty="0">
                <a:latin typeface="Barlow"/>
                <a:ea typeface="+mn-lt"/>
                <a:cs typeface="+mn-lt"/>
              </a:rPr>
              <a:t>Users who lose or forget their case ID or password will not be able to access their case and you have to submit a new case to open a new Secure Inbox.</a:t>
            </a:r>
            <a:endParaRPr lang="en-US" dirty="0">
              <a:latin typeface="Barlow Light"/>
              <a:ea typeface="+mn-lt"/>
              <a:cs typeface="+mn-lt"/>
            </a:endParaRPr>
          </a:p>
          <a:p>
            <a:pPr lvl="1"/>
            <a:endParaRPr lang="en-US" dirty="0"/>
          </a:p>
          <a:p>
            <a:pPr lvl="1"/>
            <a:r>
              <a:rPr lang="en-US" dirty="0">
                <a:ea typeface="+mn-lt"/>
                <a:cs typeface="+mn-lt"/>
              </a:rPr>
              <a:t>Password Strength Requirements </a:t>
            </a:r>
            <a:endParaRPr lang="en-US" dirty="0"/>
          </a:p>
          <a:p>
            <a:pPr lvl="1"/>
            <a:endParaRPr lang="en-US" dirty="0"/>
          </a:p>
          <a:p>
            <a:pPr lvl="1"/>
            <a:endParaRPr lang="en-US" dirty="0"/>
          </a:p>
        </p:txBody>
      </p:sp>
      <p:pic>
        <p:nvPicPr>
          <p:cNvPr id="29" name="Bildplatzhalter 55" descr="Ein Bild, das Quadrat enthält.&#10;&#10;Automatisch generierte Beschreibung">
            <a:extLst>
              <a:ext uri="{FF2B5EF4-FFF2-40B4-BE49-F238E27FC236}">
                <a16:creationId xmlns:a16="http://schemas.microsoft.com/office/drawing/2014/main" id="{B0C87A08-D104-7429-6196-1949FBC313CA}"/>
              </a:ext>
            </a:extLst>
          </p:cNvPr>
          <p:cNvPicPr>
            <a:picLocks noGrp="1" noChangeAspect="1"/>
          </p:cNvPicPr>
          <p:nvPr>
            <p:ph type="pic" sz="quarter" idx="13"/>
          </p:nvPr>
        </p:nvPicPr>
        <p:blipFill>
          <a:blip r:embed="rId3"/>
          <a:srcRect l="5305" r="5305"/>
          <a:stretch/>
        </p:blipFill>
        <p:spPr bwMode="gray">
          <a:xfrm>
            <a:off x="1092200" y="1628775"/>
            <a:ext cx="3959684" cy="4429125"/>
          </a:xfrm>
        </p:spPr>
      </p:pic>
      <p:sp>
        <p:nvSpPr>
          <p:cNvPr id="2" name="Titel 1"/>
          <p:cNvSpPr>
            <a:spLocks noGrp="1"/>
          </p:cNvSpPr>
          <p:nvPr>
            <p:ph type="title"/>
          </p:nvPr>
        </p:nvSpPr>
        <p:spPr bwMode="gray">
          <a:xfrm>
            <a:off x="1092200" y="789687"/>
            <a:ext cx="10007600" cy="604039"/>
          </a:xfrm>
        </p:spPr>
        <p:txBody>
          <a:bodyPr/>
          <a:lstStyle/>
          <a:p>
            <a:r>
              <a:rPr lang="en-GB" dirty="0">
                <a:latin typeface="Barlow ExtraBold"/>
              </a:rPr>
              <a:t>Password Creation Details</a:t>
            </a:r>
            <a:endParaRPr lang="de-DE" b="0" i="0" dirty="0">
              <a:solidFill>
                <a:srgbClr val="000000"/>
              </a:solidFill>
            </a:endParaRPr>
          </a:p>
        </p:txBody>
      </p:sp>
      <p:sp>
        <p:nvSpPr>
          <p:cNvPr id="7" name="Slide Number Placeholder 6">
            <a:extLst>
              <a:ext uri="{FF2B5EF4-FFF2-40B4-BE49-F238E27FC236}">
                <a16:creationId xmlns:a16="http://schemas.microsoft.com/office/drawing/2014/main" id="{958EB4E7-E9B9-B09B-8AF2-5DEEF465E923}"/>
              </a:ext>
            </a:extLst>
          </p:cNvPr>
          <p:cNvSpPr>
            <a:spLocks noGrp="1"/>
          </p:cNvSpPr>
          <p:nvPr>
            <p:ph type="sldNum" sz="quarter" idx="15"/>
          </p:nvPr>
        </p:nvSpPr>
        <p:spPr>
          <a:xfrm>
            <a:off x="11526329" y="6198777"/>
            <a:ext cx="665672" cy="659223"/>
          </a:xfrm>
        </p:spPr>
        <p:txBody>
          <a:bodyPr/>
          <a:lstStyle/>
          <a:p>
            <a:fld id="{44661A95-0089-4306-9485-D330C59FE3ED}" type="slidenum">
              <a:rPr lang="de-DE" smtClean="0"/>
              <a:pPr/>
              <a:t>12</a:t>
            </a:fld>
            <a:endParaRPr lang="de-DE" dirty="0"/>
          </a:p>
        </p:txBody>
      </p:sp>
      <p:sp>
        <p:nvSpPr>
          <p:cNvPr id="5" name="Inhaltsplatzhalter 5">
            <a:extLst>
              <a:ext uri="{FF2B5EF4-FFF2-40B4-BE49-F238E27FC236}">
                <a16:creationId xmlns:a16="http://schemas.microsoft.com/office/drawing/2014/main" id="{3EEFABF3-2C3F-D600-01CB-AFD5B9C6408F}"/>
              </a:ext>
            </a:extLst>
          </p:cNvPr>
          <p:cNvSpPr txBox="1">
            <a:spLocks/>
          </p:cNvSpPr>
          <p:nvPr/>
        </p:nvSpPr>
        <p:spPr bwMode="gray">
          <a:xfrm>
            <a:off x="5413355" y="4073522"/>
            <a:ext cx="5676979" cy="1970180"/>
          </a:xfrm>
          <a:prstGeom prst="rect">
            <a:avLst/>
          </a:prstGeom>
        </p:spPr>
        <p:txBody>
          <a:bodyPr vert="horz" lIns="0" tIns="0" rIns="0" bIns="0" rtlCol="0" anchor="t">
            <a:normAutofit fontScale="92500" lnSpcReduction="2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dirty="0">
                <a:ea typeface="+mn-lt"/>
                <a:cs typeface="+mn-lt"/>
              </a:rPr>
              <a:t>Should be at least 8 characters long </a:t>
            </a:r>
            <a:endParaRPr lang="en-US" dirty="0"/>
          </a:p>
          <a:p>
            <a:pPr lvl="5"/>
            <a:r>
              <a:rPr lang="en-US" dirty="0">
                <a:ea typeface="+mn-lt"/>
                <a:cs typeface="+mn-lt"/>
              </a:rPr>
              <a:t>Should contain at least one digit </a:t>
            </a:r>
            <a:endParaRPr lang="en-US" dirty="0"/>
          </a:p>
          <a:p>
            <a:pPr lvl="5"/>
            <a:r>
              <a:rPr lang="en-US" dirty="0">
                <a:ea typeface="+mn-lt"/>
                <a:cs typeface="+mn-lt"/>
              </a:rPr>
              <a:t>Should contain at least one uppercase and one lowercase letter </a:t>
            </a:r>
            <a:endParaRPr lang="en-US" dirty="0"/>
          </a:p>
          <a:p>
            <a:pPr lvl="5"/>
            <a:r>
              <a:rPr lang="en-US" dirty="0">
                <a:ea typeface="+mn-lt"/>
                <a:cs typeface="+mn-lt"/>
              </a:rPr>
              <a:t>Should contain a special character </a:t>
            </a:r>
            <a:endParaRPr lang="en-US" dirty="0"/>
          </a:p>
        </p:txBody>
      </p:sp>
    </p:spTree>
    <p:extLst>
      <p:ext uri="{BB962C8B-B14F-4D97-AF65-F5344CB8AC3E}">
        <p14:creationId xmlns:p14="http://schemas.microsoft.com/office/powerpoint/2010/main" val="376371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a:latin typeface="Barlow ExtraBold"/>
              </a:rPr>
              <a:t>Obtaining Case ID</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C8495B02-88B1-AD4A-26A3-9AD2E829FD96}"/>
              </a:ext>
            </a:extLst>
          </p:cNvPr>
          <p:cNvSpPr>
            <a:spLocks noGrp="1"/>
          </p:cNvSpPr>
          <p:nvPr>
            <p:ph type="title"/>
          </p:nvPr>
        </p:nvSpPr>
        <p:spPr/>
        <p:txBody>
          <a:bodyPr/>
          <a:lstStyle/>
          <a:p>
            <a:r>
              <a:rPr lang="de-DE" dirty="0">
                <a:latin typeface="Barlow ExtraBold"/>
              </a:rPr>
              <a:t>03</a:t>
            </a:r>
            <a:endParaRPr lang="de-DE" dirty="0"/>
          </a:p>
        </p:txBody>
      </p:sp>
    </p:spTree>
    <p:extLst>
      <p:ext uri="{BB962C8B-B14F-4D97-AF65-F5344CB8AC3E}">
        <p14:creationId xmlns:p14="http://schemas.microsoft.com/office/powerpoint/2010/main" val="29563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 screen&#10;&#10;AI-generated content may be incorrect.">
            <a:extLst>
              <a:ext uri="{FF2B5EF4-FFF2-40B4-BE49-F238E27FC236}">
                <a16:creationId xmlns:a16="http://schemas.microsoft.com/office/drawing/2014/main" id="{BADFC1D1-C3FF-4D12-4F09-1C881DE8E8DE}"/>
              </a:ext>
            </a:extLst>
          </p:cNvPr>
          <p:cNvPicPr>
            <a:picLocks noChangeAspect="1"/>
          </p:cNvPicPr>
          <p:nvPr/>
        </p:nvPicPr>
        <p:blipFill>
          <a:blip r:embed="rId2"/>
          <a:stretch>
            <a:fillRect/>
          </a:stretch>
        </p:blipFill>
        <p:spPr>
          <a:xfrm>
            <a:off x="6369646" y="2311542"/>
            <a:ext cx="4574204" cy="2650308"/>
          </a:xfrm>
          <a:prstGeom prst="rect">
            <a:avLst/>
          </a:prstGeom>
          <a:noFill/>
        </p:spPr>
      </p:pic>
      <p:sp>
        <p:nvSpPr>
          <p:cNvPr id="4" name="Title 3">
            <a:extLst>
              <a:ext uri="{FF2B5EF4-FFF2-40B4-BE49-F238E27FC236}">
                <a16:creationId xmlns:a16="http://schemas.microsoft.com/office/drawing/2014/main" id="{85B398C2-9277-DEFB-0757-622D618F32AB}"/>
              </a:ext>
            </a:extLst>
          </p:cNvPr>
          <p:cNvSpPr>
            <a:spLocks noGrp="1"/>
          </p:cNvSpPr>
          <p:nvPr>
            <p:ph type="title"/>
          </p:nvPr>
        </p:nvSpPr>
        <p:spPr>
          <a:xfrm>
            <a:off x="1092200" y="789687"/>
            <a:ext cx="10007600" cy="604039"/>
          </a:xfrm>
        </p:spPr>
        <p:txBody>
          <a:bodyPr anchor="t">
            <a:normAutofit/>
          </a:bodyPr>
          <a:lstStyle/>
          <a:p>
            <a:r>
              <a:rPr lang="en-GB"/>
              <a:t>Obtaining the Case ID</a:t>
            </a:r>
          </a:p>
        </p:txBody>
      </p:sp>
      <p:sp>
        <p:nvSpPr>
          <p:cNvPr id="6" name="Slide Number Placeholder 5">
            <a:extLst>
              <a:ext uri="{FF2B5EF4-FFF2-40B4-BE49-F238E27FC236}">
                <a16:creationId xmlns:a16="http://schemas.microsoft.com/office/drawing/2014/main" id="{03D0AE94-4E23-63B2-7B7E-75251B39825F}"/>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14</a:t>
            </a:fld>
            <a:endParaRPr lang="de-DE"/>
          </a:p>
        </p:txBody>
      </p:sp>
      <p:sp>
        <p:nvSpPr>
          <p:cNvPr id="10" name="Inhaltsplatzhalter 5">
            <a:extLst>
              <a:ext uri="{FF2B5EF4-FFF2-40B4-BE49-F238E27FC236}">
                <a16:creationId xmlns:a16="http://schemas.microsoft.com/office/drawing/2014/main" id="{380E7C48-0508-8782-91F6-34184D54BBC7}"/>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Once the reporter clicks the </a:t>
            </a:r>
            <a:r>
              <a:rPr lang="en-US" b="1" dirty="0">
                <a:ea typeface="+mn-lt"/>
                <a:cs typeface="+mn-lt"/>
              </a:rPr>
              <a:t>Next</a:t>
            </a:r>
            <a:r>
              <a:rPr lang="en-US" dirty="0">
                <a:ea typeface="+mn-lt"/>
                <a:cs typeface="+mn-lt"/>
              </a:rPr>
              <a:t> button, a confirmation screen will appear with their associated case ID. This number should be documented in order to access the case from the Secure Inbox. </a:t>
            </a:r>
          </a:p>
        </p:txBody>
      </p:sp>
    </p:spTree>
    <p:extLst>
      <p:ext uri="{BB962C8B-B14F-4D97-AF65-F5344CB8AC3E}">
        <p14:creationId xmlns:p14="http://schemas.microsoft.com/office/powerpoint/2010/main" val="124837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a:latin typeface="Barlow ExtraBold"/>
              </a:rPr>
              <a:t>Accessing a Case</a:t>
            </a:r>
            <a:endParaRPr lang="en-US"/>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9" name="Titel 18">
            <a:extLst>
              <a:ext uri="{FF2B5EF4-FFF2-40B4-BE49-F238E27FC236}">
                <a16:creationId xmlns:a16="http://schemas.microsoft.com/office/drawing/2014/main" id="{5D975691-755F-A5B1-9C67-54C2B5EF581F}"/>
              </a:ext>
            </a:extLst>
          </p:cNvPr>
          <p:cNvSpPr>
            <a:spLocks noGrp="1"/>
          </p:cNvSpPr>
          <p:nvPr>
            <p:ph type="title"/>
          </p:nvPr>
        </p:nvSpPr>
        <p:spPr/>
        <p:txBody>
          <a:bodyPr/>
          <a:lstStyle/>
          <a:p>
            <a:r>
              <a:rPr lang="de-DE" dirty="0">
                <a:latin typeface="Barlow ExtraBold"/>
              </a:rPr>
              <a:t>04</a:t>
            </a:r>
            <a:endParaRPr lang="de-DE" dirty="0"/>
          </a:p>
        </p:txBody>
      </p:sp>
    </p:spTree>
    <p:extLst>
      <p:ext uri="{BB962C8B-B14F-4D97-AF65-F5344CB8AC3E}">
        <p14:creationId xmlns:p14="http://schemas.microsoft.com/office/powerpoint/2010/main" val="35635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D3238-4751-A12A-8886-6426F1D10A08}"/>
            </a:ext>
          </a:extLst>
        </p:cNvPr>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1184F538-314C-2004-1994-7197340D6A09}"/>
              </a:ext>
            </a:extLst>
          </p:cNvPr>
          <p:cNvPicPr>
            <a:picLocks noChangeAspect="1"/>
          </p:cNvPicPr>
          <p:nvPr/>
        </p:nvPicPr>
        <p:blipFill>
          <a:blip r:embed="rId2"/>
          <a:stretch>
            <a:fillRect/>
          </a:stretch>
        </p:blipFill>
        <p:spPr>
          <a:xfrm>
            <a:off x="6275389" y="2312988"/>
            <a:ext cx="4824412" cy="2725792"/>
          </a:xfrm>
          <a:prstGeom prst="rect">
            <a:avLst/>
          </a:prstGeom>
          <a:noFill/>
        </p:spPr>
      </p:pic>
      <p:sp>
        <p:nvSpPr>
          <p:cNvPr id="4" name="Title 3">
            <a:extLst>
              <a:ext uri="{FF2B5EF4-FFF2-40B4-BE49-F238E27FC236}">
                <a16:creationId xmlns:a16="http://schemas.microsoft.com/office/drawing/2014/main" id="{E196A390-5CBB-439B-F3E9-72DB4EC0B727}"/>
              </a:ext>
            </a:extLst>
          </p:cNvPr>
          <p:cNvSpPr>
            <a:spLocks noGrp="1"/>
          </p:cNvSpPr>
          <p:nvPr>
            <p:ph type="title"/>
          </p:nvPr>
        </p:nvSpPr>
        <p:spPr>
          <a:xfrm>
            <a:off x="1092200" y="789687"/>
            <a:ext cx="10007600" cy="604039"/>
          </a:xfrm>
        </p:spPr>
        <p:txBody>
          <a:bodyPr anchor="t">
            <a:normAutofit/>
          </a:bodyPr>
          <a:lstStyle/>
          <a:p>
            <a:r>
              <a:rPr lang="en-GB"/>
              <a:t>Accessing a Case</a:t>
            </a:r>
          </a:p>
        </p:txBody>
      </p:sp>
      <p:sp>
        <p:nvSpPr>
          <p:cNvPr id="6" name="Slide Number Placeholder 5">
            <a:extLst>
              <a:ext uri="{FF2B5EF4-FFF2-40B4-BE49-F238E27FC236}">
                <a16:creationId xmlns:a16="http://schemas.microsoft.com/office/drawing/2014/main" id="{E452D55A-9E17-8885-4C4E-DD6BEF976F0C}"/>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16</a:t>
            </a:fld>
            <a:endParaRPr lang="de-DE"/>
          </a:p>
        </p:txBody>
      </p:sp>
      <p:sp>
        <p:nvSpPr>
          <p:cNvPr id="8" name="Inhaltsplatzhalter 5">
            <a:extLst>
              <a:ext uri="{FF2B5EF4-FFF2-40B4-BE49-F238E27FC236}">
                <a16:creationId xmlns:a16="http://schemas.microsoft.com/office/drawing/2014/main" id="{BC404002-FA5A-F8E1-C6B7-2DCF2CFC5889}"/>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The reporting party can access the Secure Inbox by providing their case ID and custom password on your organization’s Integrity Line welcome screen.</a:t>
            </a:r>
          </a:p>
        </p:txBody>
      </p:sp>
    </p:spTree>
    <p:extLst>
      <p:ext uri="{BB962C8B-B14F-4D97-AF65-F5344CB8AC3E}">
        <p14:creationId xmlns:p14="http://schemas.microsoft.com/office/powerpoint/2010/main" val="81193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8DDD622F-9114-42FA-5657-BE10184B5B87}"/>
              </a:ext>
            </a:extLst>
          </p:cNvPr>
          <p:cNvPicPr>
            <a:picLocks noChangeAspect="1"/>
          </p:cNvPicPr>
          <p:nvPr/>
        </p:nvPicPr>
        <p:blipFill>
          <a:blip r:embed="rId2"/>
          <a:stretch>
            <a:fillRect/>
          </a:stretch>
        </p:blipFill>
        <p:spPr>
          <a:xfrm>
            <a:off x="6275388" y="2352168"/>
            <a:ext cx="4824412" cy="3666552"/>
          </a:xfrm>
          <a:prstGeom prst="rect">
            <a:avLst/>
          </a:prstGeom>
          <a:noFill/>
        </p:spPr>
      </p:pic>
      <p:sp>
        <p:nvSpPr>
          <p:cNvPr id="12" name="Title 4">
            <a:extLst>
              <a:ext uri="{FF2B5EF4-FFF2-40B4-BE49-F238E27FC236}">
                <a16:creationId xmlns:a16="http://schemas.microsoft.com/office/drawing/2014/main" id="{B44BC4CA-7316-C780-4DF6-582BFFFB1F76}"/>
              </a:ext>
            </a:extLst>
          </p:cNvPr>
          <p:cNvSpPr>
            <a:spLocks noGrp="1"/>
          </p:cNvSpPr>
          <p:nvPr>
            <p:ph type="title"/>
          </p:nvPr>
        </p:nvSpPr>
        <p:spPr>
          <a:xfrm>
            <a:off x="1092200" y="789687"/>
            <a:ext cx="10007600" cy="604039"/>
          </a:xfrm>
        </p:spPr>
        <p:txBody>
          <a:bodyPr/>
          <a:lstStyle/>
          <a:p>
            <a:r>
              <a:rPr lang="en-US"/>
              <a:t>Accessing the Case</a:t>
            </a:r>
          </a:p>
        </p:txBody>
      </p:sp>
      <p:sp>
        <p:nvSpPr>
          <p:cNvPr id="6" name="Slide Number Placeholder 5">
            <a:extLst>
              <a:ext uri="{FF2B5EF4-FFF2-40B4-BE49-F238E27FC236}">
                <a16:creationId xmlns:a16="http://schemas.microsoft.com/office/drawing/2014/main" id="{D7826439-9C91-A905-1600-B5FEF24E2F87}"/>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17</a:t>
            </a:fld>
            <a:endParaRPr lang="de-DE"/>
          </a:p>
        </p:txBody>
      </p:sp>
      <p:sp>
        <p:nvSpPr>
          <p:cNvPr id="5" name="Inhaltsplatzhalter 5">
            <a:extLst>
              <a:ext uri="{FF2B5EF4-FFF2-40B4-BE49-F238E27FC236}">
                <a16:creationId xmlns:a16="http://schemas.microsoft.com/office/drawing/2014/main" id="{B089E695-216E-F1AF-A074-97E42BED1097}"/>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The reporter must enter the Case ID and password and click on Login. </a:t>
            </a:r>
            <a:endParaRPr lang="en-US" dirty="0"/>
          </a:p>
        </p:txBody>
      </p:sp>
    </p:spTree>
    <p:extLst>
      <p:ext uri="{BB962C8B-B14F-4D97-AF65-F5344CB8AC3E}">
        <p14:creationId xmlns:p14="http://schemas.microsoft.com/office/powerpoint/2010/main" val="265622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13ECBEF0-D1DD-4E9C-7A79-BEB7021E714B}"/>
              </a:ext>
            </a:extLst>
          </p:cNvPr>
          <p:cNvPicPr>
            <a:picLocks noChangeAspect="1"/>
          </p:cNvPicPr>
          <p:nvPr/>
        </p:nvPicPr>
        <p:blipFill>
          <a:blip r:embed="rId2"/>
          <a:stretch>
            <a:fillRect/>
          </a:stretch>
        </p:blipFill>
        <p:spPr>
          <a:xfrm>
            <a:off x="6457358" y="2314081"/>
            <a:ext cx="4505965" cy="3401532"/>
          </a:xfrm>
          <a:prstGeom prst="rect">
            <a:avLst/>
          </a:prstGeom>
          <a:noFill/>
        </p:spPr>
      </p:pic>
      <p:sp>
        <p:nvSpPr>
          <p:cNvPr id="4" name="Title 3">
            <a:extLst>
              <a:ext uri="{FF2B5EF4-FFF2-40B4-BE49-F238E27FC236}">
                <a16:creationId xmlns:a16="http://schemas.microsoft.com/office/drawing/2014/main" id="{6E2126CF-7E58-E910-F88C-1BD54E3427AF}"/>
              </a:ext>
            </a:extLst>
          </p:cNvPr>
          <p:cNvSpPr>
            <a:spLocks noGrp="1"/>
          </p:cNvSpPr>
          <p:nvPr>
            <p:ph type="title"/>
          </p:nvPr>
        </p:nvSpPr>
        <p:spPr>
          <a:xfrm>
            <a:off x="1092200" y="789687"/>
            <a:ext cx="10007600" cy="604039"/>
          </a:xfrm>
        </p:spPr>
        <p:txBody>
          <a:bodyPr anchor="t">
            <a:normAutofit/>
          </a:bodyPr>
          <a:lstStyle/>
          <a:p>
            <a:r>
              <a:rPr lang="en-GB"/>
              <a:t>Accessing the Case</a:t>
            </a:r>
          </a:p>
        </p:txBody>
      </p:sp>
      <p:sp>
        <p:nvSpPr>
          <p:cNvPr id="6" name="Slide Number Placeholder 5">
            <a:extLst>
              <a:ext uri="{FF2B5EF4-FFF2-40B4-BE49-F238E27FC236}">
                <a16:creationId xmlns:a16="http://schemas.microsoft.com/office/drawing/2014/main" id="{B0E37D47-9AB9-6D4C-3251-24774E102B15}"/>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18</a:t>
            </a:fld>
            <a:endParaRPr lang="de-DE"/>
          </a:p>
        </p:txBody>
      </p:sp>
      <p:sp>
        <p:nvSpPr>
          <p:cNvPr id="9" name="Inhaltsplatzhalter 5">
            <a:extLst>
              <a:ext uri="{FF2B5EF4-FFF2-40B4-BE49-F238E27FC236}">
                <a16:creationId xmlns:a16="http://schemas.microsoft.com/office/drawing/2014/main" id="{2F40B576-19EB-070C-C435-B677ADB3B9E2}"/>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The Secure Inbox will display all of the user’s submitted details and the messages that have been added to the case by the compliance team. The user can respond to the message on the Correspondence tab.</a:t>
            </a:r>
          </a:p>
        </p:txBody>
      </p:sp>
    </p:spTree>
    <p:extLst>
      <p:ext uri="{BB962C8B-B14F-4D97-AF65-F5344CB8AC3E}">
        <p14:creationId xmlns:p14="http://schemas.microsoft.com/office/powerpoint/2010/main" val="6158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dirty="0">
                <a:latin typeface="Barlow ExtraBold"/>
              </a:rPr>
              <a:t>Call Us</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DC9E300B-8212-1D3E-D812-4DA0049EAF51}"/>
              </a:ext>
            </a:extLst>
          </p:cNvPr>
          <p:cNvSpPr>
            <a:spLocks noGrp="1"/>
          </p:cNvSpPr>
          <p:nvPr>
            <p:ph type="title"/>
          </p:nvPr>
        </p:nvSpPr>
        <p:spPr/>
        <p:txBody>
          <a:bodyPr/>
          <a:lstStyle/>
          <a:p>
            <a:r>
              <a:rPr lang="de-DE" dirty="0">
                <a:latin typeface="Barlow ExtraBold"/>
              </a:rPr>
              <a:t>05</a:t>
            </a:r>
            <a:endParaRPr lang="de-DE" dirty="0"/>
          </a:p>
        </p:txBody>
      </p:sp>
    </p:spTree>
    <p:extLst>
      <p:ext uri="{BB962C8B-B14F-4D97-AF65-F5344CB8AC3E}">
        <p14:creationId xmlns:p14="http://schemas.microsoft.com/office/powerpoint/2010/main" val="395473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3FBC0-7D7E-D048-4365-FAE467D24B92}"/>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A7711D98-6544-1748-ACF7-C00B0C1C0A17}"/>
              </a:ext>
            </a:extLst>
          </p:cNvPr>
          <p:cNvSpPr>
            <a:spLocks noGrp="1"/>
          </p:cNvSpPr>
          <p:nvPr>
            <p:ph type="body" sz="quarter" idx="12"/>
          </p:nvPr>
        </p:nvSpPr>
        <p:spPr bwMode="gray">
          <a:xfrm>
            <a:off x="1092200" y="2276872"/>
            <a:ext cx="10007600" cy="3781028"/>
          </a:xfrm>
        </p:spPr>
        <p:txBody>
          <a:bodyPr vert="horz" wrap="square" lIns="0" tIns="0" rIns="0" bIns="0" numCol="1" spcCol="432000" rtlCol="0" anchor="t">
            <a:normAutofit/>
          </a:bodyPr>
          <a:lstStyle/>
          <a:p>
            <a:r>
              <a:rPr lang="en-US" dirty="0"/>
              <a:t>Making a Report</a:t>
            </a:r>
          </a:p>
          <a:p>
            <a:r>
              <a:rPr lang="en-US" dirty="0"/>
              <a:t>Creating a Password</a:t>
            </a:r>
            <a:r>
              <a:rPr lang="en-US" b="0" dirty="0"/>
              <a:t>			</a:t>
            </a:r>
            <a:endParaRPr lang="en-US" dirty="0"/>
          </a:p>
          <a:p>
            <a:r>
              <a:rPr lang="en-US" dirty="0"/>
              <a:t>Obtaining Case ID</a:t>
            </a:r>
          </a:p>
          <a:p>
            <a:r>
              <a:rPr lang="en-US" dirty="0"/>
              <a:t>Accessing a Case</a:t>
            </a:r>
          </a:p>
          <a:p>
            <a:r>
              <a:rPr lang="en-US" dirty="0"/>
              <a:t>Call Us</a:t>
            </a:r>
          </a:p>
        </p:txBody>
      </p:sp>
      <p:sp>
        <p:nvSpPr>
          <p:cNvPr id="2" name="Titel 1">
            <a:extLst>
              <a:ext uri="{FF2B5EF4-FFF2-40B4-BE49-F238E27FC236}">
                <a16:creationId xmlns:a16="http://schemas.microsoft.com/office/drawing/2014/main" id="{A51608D0-83B2-81F8-C46B-A9F9DFA0FD91}"/>
              </a:ext>
            </a:extLst>
          </p:cNvPr>
          <p:cNvSpPr>
            <a:spLocks noGrp="1"/>
          </p:cNvSpPr>
          <p:nvPr>
            <p:ph type="title"/>
          </p:nvPr>
        </p:nvSpPr>
        <p:spPr bwMode="gray">
          <a:xfrm>
            <a:off x="1092200" y="772324"/>
            <a:ext cx="10007600" cy="604039"/>
          </a:xfrm>
        </p:spPr>
        <p:txBody>
          <a:bodyPr/>
          <a:lstStyle/>
          <a:p>
            <a:r>
              <a:rPr lang="de-DE"/>
              <a:t>Contents</a:t>
            </a:r>
          </a:p>
        </p:txBody>
      </p:sp>
      <p:sp>
        <p:nvSpPr>
          <p:cNvPr id="10" name="Textplatzhalter 9">
            <a:extLst>
              <a:ext uri="{FF2B5EF4-FFF2-40B4-BE49-F238E27FC236}">
                <a16:creationId xmlns:a16="http://schemas.microsoft.com/office/drawing/2014/main" id="{0432F557-72B9-0C51-22D1-766536E9F32C}"/>
              </a:ext>
            </a:extLst>
          </p:cNvPr>
          <p:cNvSpPr>
            <a:spLocks noGrp="1"/>
          </p:cNvSpPr>
          <p:nvPr>
            <p:ph type="body" sz="quarter" idx="4294967295"/>
          </p:nvPr>
        </p:nvSpPr>
        <p:spPr bwMode="gray">
          <a:xfrm>
            <a:off x="11663363" y="296863"/>
            <a:ext cx="528637" cy="287337"/>
          </a:xfrm>
        </p:spPr>
        <p:txBody>
          <a:bodyPr>
            <a:normAutofit fontScale="92500" lnSpcReduction="20000"/>
          </a:bodyPr>
          <a:lstStyle/>
          <a:p>
            <a:r>
              <a:rPr lang="de-DE"/>
              <a:t> </a:t>
            </a:r>
          </a:p>
        </p:txBody>
      </p:sp>
      <p:sp>
        <p:nvSpPr>
          <p:cNvPr id="7" name="Slide Number Placeholder 6">
            <a:extLst>
              <a:ext uri="{FF2B5EF4-FFF2-40B4-BE49-F238E27FC236}">
                <a16:creationId xmlns:a16="http://schemas.microsoft.com/office/drawing/2014/main" id="{C073A162-268B-F8F5-0EAE-9B2070FEF042}"/>
              </a:ext>
            </a:extLst>
          </p:cNvPr>
          <p:cNvSpPr>
            <a:spLocks noGrp="1"/>
          </p:cNvSpPr>
          <p:nvPr>
            <p:ph type="sldNum" sz="quarter" idx="14"/>
          </p:nvPr>
        </p:nvSpPr>
        <p:spPr/>
        <p:txBody>
          <a:bodyPr/>
          <a:lstStyle/>
          <a:p>
            <a:fld id="{44661A95-0089-4306-9485-D330C59FE3ED}" type="slidenum">
              <a:rPr lang="de-DE" smtClean="0"/>
              <a:pPr/>
              <a:t>2</a:t>
            </a:fld>
            <a:endParaRPr lang="de-DE"/>
          </a:p>
        </p:txBody>
      </p:sp>
    </p:spTree>
    <p:extLst>
      <p:ext uri="{BB962C8B-B14F-4D97-AF65-F5344CB8AC3E}">
        <p14:creationId xmlns:p14="http://schemas.microsoft.com/office/powerpoint/2010/main" val="236723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phone call&#10;&#10;AI-generated content may be incorrect.">
            <a:extLst>
              <a:ext uri="{FF2B5EF4-FFF2-40B4-BE49-F238E27FC236}">
                <a16:creationId xmlns:a16="http://schemas.microsoft.com/office/drawing/2014/main" id="{CB356E32-F8AC-F464-5045-2B70C5D82A3A}"/>
              </a:ext>
            </a:extLst>
          </p:cNvPr>
          <p:cNvPicPr>
            <a:picLocks noChangeAspect="1"/>
          </p:cNvPicPr>
          <p:nvPr/>
        </p:nvPicPr>
        <p:blipFill>
          <a:blip r:embed="rId2"/>
          <a:stretch>
            <a:fillRect/>
          </a:stretch>
        </p:blipFill>
        <p:spPr>
          <a:xfrm>
            <a:off x="6616582" y="2192944"/>
            <a:ext cx="4233010" cy="3240060"/>
          </a:xfrm>
          <a:prstGeom prst="rect">
            <a:avLst/>
          </a:prstGeom>
          <a:noFill/>
        </p:spPr>
      </p:pic>
      <p:sp>
        <p:nvSpPr>
          <p:cNvPr id="4" name="Title 3">
            <a:extLst>
              <a:ext uri="{FF2B5EF4-FFF2-40B4-BE49-F238E27FC236}">
                <a16:creationId xmlns:a16="http://schemas.microsoft.com/office/drawing/2014/main" id="{D3C85248-A032-6F09-D36F-3ED8DE3DE017}"/>
              </a:ext>
            </a:extLst>
          </p:cNvPr>
          <p:cNvSpPr>
            <a:spLocks noGrp="1"/>
          </p:cNvSpPr>
          <p:nvPr>
            <p:ph type="title"/>
          </p:nvPr>
        </p:nvSpPr>
        <p:spPr>
          <a:xfrm>
            <a:off x="1092200" y="789687"/>
            <a:ext cx="10007600" cy="604039"/>
          </a:xfrm>
        </p:spPr>
        <p:txBody>
          <a:bodyPr anchor="t">
            <a:normAutofit/>
          </a:bodyPr>
          <a:lstStyle/>
          <a:p>
            <a:r>
              <a:rPr lang="en-GB"/>
              <a:t>Call Us</a:t>
            </a:r>
          </a:p>
        </p:txBody>
      </p:sp>
      <p:sp>
        <p:nvSpPr>
          <p:cNvPr id="6" name="Slide Number Placeholder 5">
            <a:extLst>
              <a:ext uri="{FF2B5EF4-FFF2-40B4-BE49-F238E27FC236}">
                <a16:creationId xmlns:a16="http://schemas.microsoft.com/office/drawing/2014/main" id="{7574F924-FFB4-6F98-4BBB-F39AA708071A}"/>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20</a:t>
            </a:fld>
            <a:endParaRPr lang="de-DE"/>
          </a:p>
        </p:txBody>
      </p:sp>
      <p:sp>
        <p:nvSpPr>
          <p:cNvPr id="8" name="Inhaltsplatzhalter 5">
            <a:extLst>
              <a:ext uri="{FF2B5EF4-FFF2-40B4-BE49-F238E27FC236}">
                <a16:creationId xmlns:a16="http://schemas.microsoft.com/office/drawing/2014/main" id="{635AC012-752F-D627-38A9-867090006E8A}"/>
              </a:ext>
            </a:extLst>
          </p:cNvPr>
          <p:cNvSpPr txBox="1">
            <a:spLocks/>
          </p:cNvSpPr>
          <p:nvPr/>
        </p:nvSpPr>
        <p:spPr bwMode="gray">
          <a:xfrm>
            <a:off x="1092200" y="2312876"/>
            <a:ext cx="5009638" cy="3745024"/>
          </a:xfrm>
          <a:prstGeom prst="rect">
            <a:avLst/>
          </a:prstGeom>
        </p:spPr>
        <p:txBody>
          <a:bodyPr vert="horz" lIns="0" tIns="0" rIns="0" bIns="0" rtlCol="0" anchor="t">
            <a:normAutofit fontScale="85000" lnSpcReduction="1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There is also the option to make the report via the Call Us tile. Your organization will have provided you with a number – international numbers are provided as well, which will direct you to the EQS call center. The call center agent will allow you to make a report completely confidentially and they will be taking you through the exact same options that are available in the web report, just over the phone. </a:t>
            </a:r>
          </a:p>
        </p:txBody>
      </p:sp>
    </p:spTree>
    <p:extLst>
      <p:ext uri="{BB962C8B-B14F-4D97-AF65-F5344CB8AC3E}">
        <p14:creationId xmlns:p14="http://schemas.microsoft.com/office/powerpoint/2010/main" val="17969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de-DE" dirty="0">
                <a:latin typeface="Barlow ExtraBold"/>
              </a:rPr>
              <a:t>Making a Report</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6" name="Titel 15">
            <a:extLst>
              <a:ext uri="{FF2B5EF4-FFF2-40B4-BE49-F238E27FC236}">
                <a16:creationId xmlns:a16="http://schemas.microsoft.com/office/drawing/2014/main" id="{D11C8DD5-C7A4-D719-E187-BC6C02257F7E}"/>
              </a:ext>
            </a:extLst>
          </p:cNvPr>
          <p:cNvSpPr>
            <a:spLocks noGrp="1"/>
          </p:cNvSpPr>
          <p:nvPr>
            <p:ph type="title"/>
          </p:nvPr>
        </p:nvSpPr>
        <p:spPr/>
        <p:txBody>
          <a:bodyPr/>
          <a:lstStyle/>
          <a:p>
            <a:r>
              <a:rPr lang="de-DE"/>
              <a:t>01</a:t>
            </a:r>
          </a:p>
        </p:txBody>
      </p:sp>
    </p:spTree>
    <p:extLst>
      <p:ext uri="{BB962C8B-B14F-4D97-AF65-F5344CB8AC3E}">
        <p14:creationId xmlns:p14="http://schemas.microsoft.com/office/powerpoint/2010/main" val="36843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bwMode="gray">
          <a:xfrm>
            <a:off x="1092200" y="2312876"/>
            <a:ext cx="5009638" cy="3745024"/>
          </a:xfrm>
        </p:spPr>
        <p:txBody>
          <a:bodyPr vert="horz" lIns="0" tIns="0" rIns="0" bIns="0" rtlCol="0" anchor="t">
            <a:normAutofit fontScale="77500" lnSpcReduction="20000"/>
          </a:bodyPr>
          <a:lstStyle/>
          <a:p>
            <a:pPr lvl="5"/>
            <a:r>
              <a:rPr lang="en-US" dirty="0">
                <a:ea typeface="+mn-lt"/>
                <a:cs typeface="+mn-lt"/>
              </a:rPr>
              <a:t>Once</a:t>
            </a:r>
            <a:r>
              <a:rPr lang="en-US" dirty="0">
                <a:latin typeface="+mn-lt"/>
                <a:ea typeface="+mn-lt"/>
                <a:cs typeface="+mn-lt"/>
              </a:rPr>
              <a:t> your organization has published a branded Integrity Line, users can use the portal’s intake form to submit the details of their alleged ethics violation. This training deck outlines the submission workflow reporting parties would follow to submit their case, obtain a case ID, and create a case password.</a:t>
            </a:r>
            <a:endParaRPr lang="en-US" dirty="0">
              <a:ea typeface="+mn-lt"/>
              <a:cs typeface="+mn-lt"/>
            </a:endParaRPr>
          </a:p>
          <a:p>
            <a:pPr lvl="5"/>
            <a:r>
              <a:rPr lang="en-US" dirty="0">
                <a:ea typeface="+mn-lt"/>
                <a:cs typeface="+mn-lt"/>
              </a:rPr>
              <a:t>Completing the Intake Form </a:t>
            </a:r>
          </a:p>
          <a:p>
            <a:pPr lvl="7" indent="-267970">
              <a:buFont typeface="Wingdings"/>
              <a:buChar char="§"/>
            </a:pPr>
            <a:r>
              <a:rPr lang="en-US" dirty="0">
                <a:ea typeface="+mn-lt"/>
                <a:cs typeface="+mn-lt"/>
              </a:rPr>
              <a:t>When users first access the Integrity Line, they will be greeted by the portal’s welcome screen. New users can make a report by clicking into the </a:t>
            </a:r>
            <a:r>
              <a:rPr lang="en-US" b="1" dirty="0">
                <a:ea typeface="+mn-lt"/>
                <a:cs typeface="+mn-lt"/>
              </a:rPr>
              <a:t>“Make a report”</a:t>
            </a:r>
            <a:r>
              <a:rPr lang="en-US" dirty="0">
                <a:ea typeface="+mn-lt"/>
                <a:cs typeface="+mn-lt"/>
              </a:rPr>
              <a:t> tile. </a:t>
            </a:r>
            <a:endParaRPr lang="en-US" dirty="0"/>
          </a:p>
        </p:txBody>
      </p:sp>
      <p:sp>
        <p:nvSpPr>
          <p:cNvPr id="2" name="Titel 1"/>
          <p:cNvSpPr>
            <a:spLocks noGrp="1"/>
          </p:cNvSpPr>
          <p:nvPr>
            <p:ph type="title"/>
          </p:nvPr>
        </p:nvSpPr>
        <p:spPr bwMode="gray">
          <a:xfrm>
            <a:off x="1092200" y="789687"/>
            <a:ext cx="10007600" cy="604039"/>
          </a:xfrm>
        </p:spPr>
        <p:txBody>
          <a:bodyPr/>
          <a:lstStyle/>
          <a:p>
            <a:r>
              <a:rPr lang="en-GB" dirty="0">
                <a:latin typeface="Barlow ExtraBold"/>
              </a:rPr>
              <a:t>Making a Report</a:t>
            </a:r>
            <a:endParaRPr lang="de-DE" b="0" i="0" dirty="0">
              <a:solidFill>
                <a:srgbClr val="000000"/>
              </a:solidFill>
              <a:latin typeface="Barlow ExtraBold"/>
            </a:endParaRPr>
          </a:p>
          <a:p>
            <a:endParaRPr lang="de-DE" dirty="0"/>
          </a:p>
        </p:txBody>
      </p:sp>
      <p:sp>
        <p:nvSpPr>
          <p:cNvPr id="4" name="Slide Number Placeholder 3">
            <a:extLst>
              <a:ext uri="{FF2B5EF4-FFF2-40B4-BE49-F238E27FC236}">
                <a16:creationId xmlns:a16="http://schemas.microsoft.com/office/drawing/2014/main" id="{5D43AB3B-3F79-1F84-FE50-45B17F1B69EF}"/>
              </a:ext>
            </a:extLst>
          </p:cNvPr>
          <p:cNvSpPr>
            <a:spLocks noGrp="1"/>
          </p:cNvSpPr>
          <p:nvPr>
            <p:ph type="sldNum" sz="quarter" idx="13"/>
          </p:nvPr>
        </p:nvSpPr>
        <p:spPr>
          <a:xfrm>
            <a:off x="11526329" y="6198777"/>
            <a:ext cx="665672" cy="659223"/>
          </a:xfrm>
        </p:spPr>
        <p:txBody>
          <a:bodyPr/>
          <a:lstStyle/>
          <a:p>
            <a:fld id="{44661A95-0089-4306-9485-D330C59FE3ED}" type="slidenum">
              <a:rPr lang="de-DE" smtClean="0"/>
              <a:pPr/>
              <a:t>4</a:t>
            </a:fld>
            <a:endParaRPr lang="de-DE" dirty="0"/>
          </a:p>
        </p:txBody>
      </p:sp>
      <p:pic>
        <p:nvPicPr>
          <p:cNvPr id="7" name="Picture 6" descr="A screenshot of a computer&#10;&#10;AI-generated content may be incorrect.">
            <a:extLst>
              <a:ext uri="{FF2B5EF4-FFF2-40B4-BE49-F238E27FC236}">
                <a16:creationId xmlns:a16="http://schemas.microsoft.com/office/drawing/2014/main" id="{652859DB-D0BB-CED2-7C38-75320ABE0FC1}"/>
              </a:ext>
            </a:extLst>
          </p:cNvPr>
          <p:cNvPicPr>
            <a:picLocks noChangeAspect="1"/>
          </p:cNvPicPr>
          <p:nvPr/>
        </p:nvPicPr>
        <p:blipFill>
          <a:blip r:embed="rId3"/>
          <a:stretch>
            <a:fillRect/>
          </a:stretch>
        </p:blipFill>
        <p:spPr>
          <a:xfrm>
            <a:off x="6275388" y="2310869"/>
            <a:ext cx="4824412" cy="3654492"/>
          </a:xfrm>
          <a:prstGeom prst="rect">
            <a:avLst/>
          </a:prstGeom>
          <a:noFill/>
        </p:spPr>
      </p:pic>
    </p:spTree>
    <p:extLst>
      <p:ext uri="{BB962C8B-B14F-4D97-AF65-F5344CB8AC3E}">
        <p14:creationId xmlns:p14="http://schemas.microsoft.com/office/powerpoint/2010/main" val="131705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5589-68BD-6236-D37C-4275CF885F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0E3F76-0C21-F4EE-22F6-8B9D09CBF579}"/>
              </a:ext>
            </a:extLst>
          </p:cNvPr>
          <p:cNvSpPr>
            <a:spLocks noGrp="1"/>
          </p:cNvSpPr>
          <p:nvPr>
            <p:ph type="title"/>
          </p:nvPr>
        </p:nvSpPr>
        <p:spPr>
          <a:xfrm>
            <a:off x="1092200" y="789687"/>
            <a:ext cx="10007600" cy="604039"/>
          </a:xfrm>
        </p:spPr>
        <p:txBody>
          <a:bodyPr anchor="t">
            <a:normAutofit/>
          </a:bodyPr>
          <a:lstStyle/>
          <a:p>
            <a:r>
              <a:rPr lang="en-GB"/>
              <a:t>Making a Report</a:t>
            </a:r>
          </a:p>
        </p:txBody>
      </p:sp>
      <p:sp>
        <p:nvSpPr>
          <p:cNvPr id="6" name="Slide Number Placeholder 5">
            <a:extLst>
              <a:ext uri="{FF2B5EF4-FFF2-40B4-BE49-F238E27FC236}">
                <a16:creationId xmlns:a16="http://schemas.microsoft.com/office/drawing/2014/main" id="{B24E5CAB-5E9E-4F7E-0D14-238B4189A215}"/>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5</a:t>
            </a:fld>
            <a:endParaRPr lang="de-DE"/>
          </a:p>
        </p:txBody>
      </p:sp>
      <p:pic>
        <p:nvPicPr>
          <p:cNvPr id="7" name="Picture 6">
            <a:extLst>
              <a:ext uri="{FF2B5EF4-FFF2-40B4-BE49-F238E27FC236}">
                <a16:creationId xmlns:a16="http://schemas.microsoft.com/office/drawing/2014/main" id="{1652C4BA-298C-56D9-59C9-F4845DF78878}"/>
              </a:ext>
            </a:extLst>
          </p:cNvPr>
          <p:cNvPicPr>
            <a:picLocks noChangeAspect="1"/>
          </p:cNvPicPr>
          <p:nvPr/>
        </p:nvPicPr>
        <p:blipFill>
          <a:blip r:embed="rId2"/>
          <a:stretch>
            <a:fillRect/>
          </a:stretch>
        </p:blipFill>
        <p:spPr>
          <a:xfrm>
            <a:off x="6522494" y="2311649"/>
            <a:ext cx="5003800" cy="3135145"/>
          </a:xfrm>
          <a:prstGeom prst="rect">
            <a:avLst/>
          </a:prstGeom>
        </p:spPr>
      </p:pic>
      <p:sp>
        <p:nvSpPr>
          <p:cNvPr id="8" name="Inhaltsplatzhalter 5">
            <a:extLst>
              <a:ext uri="{FF2B5EF4-FFF2-40B4-BE49-F238E27FC236}">
                <a16:creationId xmlns:a16="http://schemas.microsoft.com/office/drawing/2014/main" id="{27CB6147-AB7A-69A2-696F-9BCFE888AC3F}"/>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Language Selection </a:t>
            </a:r>
            <a:endParaRPr lang="en-US">
              <a:ea typeface="+mn-lt"/>
              <a:cs typeface="+mn-lt"/>
            </a:endParaRPr>
          </a:p>
          <a:p>
            <a:pPr lvl="7" indent="-264795">
              <a:buFont typeface="Wingdings"/>
              <a:buChar char="§"/>
            </a:pPr>
            <a:r>
              <a:rPr lang="en-US" dirty="0">
                <a:ea typeface="+mn-lt"/>
                <a:cs typeface="+mn-lt"/>
              </a:rPr>
              <a:t>Please note, on the welcome screen, the user can also select the language they wish to report in. The language drop down will only appear if there is more than one intake language enabled.</a:t>
            </a:r>
            <a:endParaRPr lang="en-US"/>
          </a:p>
        </p:txBody>
      </p:sp>
    </p:spTree>
    <p:extLst>
      <p:ext uri="{BB962C8B-B14F-4D97-AF65-F5344CB8AC3E}">
        <p14:creationId xmlns:p14="http://schemas.microsoft.com/office/powerpoint/2010/main" val="84235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screenshot of a computer&#10;&#10;AI-generated content may be incorrect., Picture">
            <a:extLst>
              <a:ext uri="{FF2B5EF4-FFF2-40B4-BE49-F238E27FC236}">
                <a16:creationId xmlns:a16="http://schemas.microsoft.com/office/drawing/2014/main" id="{AE05B44C-6C33-D791-9284-4EB043D7233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75987" y="2312634"/>
            <a:ext cx="4824412" cy="1519690"/>
          </a:xfrm>
          <a:prstGeom prst="rect">
            <a:avLst/>
          </a:prstGeom>
          <a:solidFill>
            <a:srgbClr val="FFFFFF"/>
          </a:solidFill>
        </p:spPr>
      </p:pic>
      <p:sp>
        <p:nvSpPr>
          <p:cNvPr id="2055" name="Title 4">
            <a:extLst>
              <a:ext uri="{FF2B5EF4-FFF2-40B4-BE49-F238E27FC236}">
                <a16:creationId xmlns:a16="http://schemas.microsoft.com/office/drawing/2014/main" id="{2180BA6C-853F-0E10-EC77-1765E7D75FEB}"/>
              </a:ext>
            </a:extLst>
          </p:cNvPr>
          <p:cNvSpPr>
            <a:spLocks noGrp="1"/>
          </p:cNvSpPr>
          <p:nvPr>
            <p:ph type="title"/>
          </p:nvPr>
        </p:nvSpPr>
        <p:spPr>
          <a:xfrm>
            <a:off x="1092200" y="789687"/>
            <a:ext cx="10007600" cy="604039"/>
          </a:xfrm>
        </p:spPr>
        <p:txBody>
          <a:bodyPr/>
          <a:lstStyle/>
          <a:p>
            <a:r>
              <a:rPr lang="en-US"/>
              <a:t>Making a Report</a:t>
            </a:r>
          </a:p>
        </p:txBody>
      </p:sp>
      <p:sp>
        <p:nvSpPr>
          <p:cNvPr id="7" name="Slide Number Placeholder 6">
            <a:extLst>
              <a:ext uri="{FF2B5EF4-FFF2-40B4-BE49-F238E27FC236}">
                <a16:creationId xmlns:a16="http://schemas.microsoft.com/office/drawing/2014/main" id="{256CC554-B9DD-3EC6-FA4B-F9BDEFAA8E6C}"/>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6</a:t>
            </a:fld>
            <a:endParaRPr lang="de-DE"/>
          </a:p>
        </p:txBody>
      </p:sp>
      <p:sp>
        <p:nvSpPr>
          <p:cNvPr id="5" name="Inhaltsplatzhalter 5">
            <a:extLst>
              <a:ext uri="{FF2B5EF4-FFF2-40B4-BE49-F238E27FC236}">
                <a16:creationId xmlns:a16="http://schemas.microsoft.com/office/drawing/2014/main" id="{11B4FA88-7A9F-7F59-5163-1131FD8BC0D3}"/>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If your organization's Integrity Line is configured to ask for country, you will see this question. If not, you will go straight to describing the incident (see next slide) .</a:t>
            </a:r>
          </a:p>
        </p:txBody>
      </p:sp>
    </p:spTree>
    <p:extLst>
      <p:ext uri="{BB962C8B-B14F-4D97-AF65-F5344CB8AC3E}">
        <p14:creationId xmlns:p14="http://schemas.microsoft.com/office/powerpoint/2010/main" val="367941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FEE2-798E-1B48-35C0-E1A1B85DC8D3}"/>
            </a:ext>
          </a:extLst>
        </p:cNvPr>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092CC6CA-4B3D-B8FC-68AB-8213A46DC124}"/>
              </a:ext>
            </a:extLst>
          </p:cNvPr>
          <p:cNvPicPr>
            <a:picLocks noChangeAspect="1"/>
          </p:cNvPicPr>
          <p:nvPr/>
        </p:nvPicPr>
        <p:blipFill>
          <a:blip r:embed="rId2"/>
          <a:stretch>
            <a:fillRect/>
          </a:stretch>
        </p:blipFill>
        <p:spPr>
          <a:xfrm>
            <a:off x="6458987" y="2312988"/>
            <a:ext cx="4184259" cy="3744912"/>
          </a:xfrm>
          <a:prstGeom prst="rect">
            <a:avLst/>
          </a:prstGeom>
          <a:noFill/>
        </p:spPr>
      </p:pic>
      <p:sp>
        <p:nvSpPr>
          <p:cNvPr id="27" name="Title 4">
            <a:extLst>
              <a:ext uri="{FF2B5EF4-FFF2-40B4-BE49-F238E27FC236}">
                <a16:creationId xmlns:a16="http://schemas.microsoft.com/office/drawing/2014/main" id="{F979ADCC-0AC0-ACD3-6639-1862DB9BAB31}"/>
              </a:ext>
            </a:extLst>
          </p:cNvPr>
          <p:cNvSpPr>
            <a:spLocks noGrp="1"/>
          </p:cNvSpPr>
          <p:nvPr>
            <p:ph type="title"/>
          </p:nvPr>
        </p:nvSpPr>
        <p:spPr>
          <a:xfrm>
            <a:off x="1092200" y="789687"/>
            <a:ext cx="10007600" cy="604039"/>
          </a:xfrm>
        </p:spPr>
        <p:txBody>
          <a:bodyPr/>
          <a:lstStyle/>
          <a:p>
            <a:r>
              <a:rPr lang="en-GB"/>
              <a:t>Making a Report</a:t>
            </a:r>
            <a:endParaRPr lang="en-US"/>
          </a:p>
        </p:txBody>
      </p:sp>
      <p:sp>
        <p:nvSpPr>
          <p:cNvPr id="6" name="Slide Number Placeholder 5">
            <a:extLst>
              <a:ext uri="{FF2B5EF4-FFF2-40B4-BE49-F238E27FC236}">
                <a16:creationId xmlns:a16="http://schemas.microsoft.com/office/drawing/2014/main" id="{E4ED7FEF-6F00-7EDE-5669-AB30711A237E}"/>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7</a:t>
            </a:fld>
            <a:endParaRPr lang="de-DE"/>
          </a:p>
        </p:txBody>
      </p:sp>
      <p:sp>
        <p:nvSpPr>
          <p:cNvPr id="9" name="Inhaltsplatzhalter 5">
            <a:extLst>
              <a:ext uri="{FF2B5EF4-FFF2-40B4-BE49-F238E27FC236}">
                <a16:creationId xmlns:a16="http://schemas.microsoft.com/office/drawing/2014/main" id="{3E0CA3AF-3212-1C2A-3381-4576CB897B56}"/>
              </a:ext>
            </a:extLst>
          </p:cNvPr>
          <p:cNvSpPr txBox="1">
            <a:spLocks/>
          </p:cNvSpPr>
          <p:nvPr/>
        </p:nvSpPr>
        <p:spPr bwMode="gray">
          <a:xfrm>
            <a:off x="1092200" y="2312876"/>
            <a:ext cx="5009638"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The reporting party will enter the details of their alleged ethics violation. The table below describes the fields and options that might be available by default on the intake form. </a:t>
            </a:r>
          </a:p>
        </p:txBody>
      </p:sp>
    </p:spTree>
    <p:extLst>
      <p:ext uri="{BB962C8B-B14F-4D97-AF65-F5344CB8AC3E}">
        <p14:creationId xmlns:p14="http://schemas.microsoft.com/office/powerpoint/2010/main" val="358953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2EE39-935F-C28B-2485-E4CF6F2BC8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50D80E-C048-0C04-C2D6-8012637946E7}"/>
              </a:ext>
            </a:extLst>
          </p:cNvPr>
          <p:cNvSpPr>
            <a:spLocks noGrp="1"/>
          </p:cNvSpPr>
          <p:nvPr>
            <p:ph type="title"/>
          </p:nvPr>
        </p:nvSpPr>
        <p:spPr/>
        <p:txBody>
          <a:bodyPr/>
          <a:lstStyle/>
          <a:p>
            <a:r>
              <a:rPr lang="en-GB"/>
              <a:t>Making a Report</a:t>
            </a:r>
          </a:p>
        </p:txBody>
      </p:sp>
      <p:sp>
        <p:nvSpPr>
          <p:cNvPr id="6" name="Slide Number Placeholder 5">
            <a:extLst>
              <a:ext uri="{FF2B5EF4-FFF2-40B4-BE49-F238E27FC236}">
                <a16:creationId xmlns:a16="http://schemas.microsoft.com/office/drawing/2014/main" id="{6829024B-4839-7363-2DB6-469798857E39}"/>
              </a:ext>
            </a:extLst>
          </p:cNvPr>
          <p:cNvSpPr>
            <a:spLocks noGrp="1"/>
          </p:cNvSpPr>
          <p:nvPr>
            <p:ph type="sldNum" sz="quarter" idx="13"/>
          </p:nvPr>
        </p:nvSpPr>
        <p:spPr/>
        <p:txBody>
          <a:bodyPr/>
          <a:lstStyle/>
          <a:p>
            <a:fld id="{44661A95-0089-4306-9485-D330C59FE3ED}" type="slidenum">
              <a:rPr lang="de-DE" smtClean="0"/>
              <a:pPr/>
              <a:t>8</a:t>
            </a:fld>
            <a:endParaRPr lang="de-DE"/>
          </a:p>
        </p:txBody>
      </p:sp>
      <p:sp>
        <p:nvSpPr>
          <p:cNvPr id="11" name="Rectangle 2">
            <a:extLst>
              <a:ext uri="{FF2B5EF4-FFF2-40B4-BE49-F238E27FC236}">
                <a16:creationId xmlns:a16="http://schemas.microsoft.com/office/drawing/2014/main" id="{C8BAD9F3-BD27-DFCE-D77F-A914671F470F}"/>
              </a:ext>
            </a:extLst>
          </p:cNvPr>
          <p:cNvSpPr>
            <a:spLocks noChangeArrowheads="1"/>
          </p:cNvSpPr>
          <p:nvPr/>
        </p:nvSpPr>
        <p:spPr bwMode="auto">
          <a:xfrm>
            <a:off x="3944938" y="1984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Content Placeholder 24">
            <a:extLst>
              <a:ext uri="{FF2B5EF4-FFF2-40B4-BE49-F238E27FC236}">
                <a16:creationId xmlns:a16="http://schemas.microsoft.com/office/drawing/2014/main" id="{3527D289-7030-9F0E-D279-DCEA4B49BDF5}"/>
              </a:ext>
            </a:extLst>
          </p:cNvPr>
          <p:cNvGraphicFramePr>
            <a:graphicFrameLocks noGrp="1"/>
          </p:cNvGraphicFramePr>
          <p:nvPr>
            <p:ph idx="1"/>
            <p:extLst>
              <p:ext uri="{D42A27DB-BD31-4B8C-83A1-F6EECF244321}">
                <p14:modId xmlns:p14="http://schemas.microsoft.com/office/powerpoint/2010/main" val="3259601673"/>
              </p:ext>
            </p:extLst>
          </p:nvPr>
        </p:nvGraphicFramePr>
        <p:xfrm>
          <a:off x="3944985" y="1831259"/>
          <a:ext cx="4302030" cy="4497562"/>
        </p:xfrm>
        <a:graphic>
          <a:graphicData uri="http://schemas.openxmlformats.org/drawingml/2006/table">
            <a:tbl>
              <a:tblPr firstRow="1" firstCol="1" bandRow="1">
                <a:tableStyleId>{C6334807-E537-4099-9411-48B81318F7D4}</a:tableStyleId>
              </a:tblPr>
              <a:tblGrid>
                <a:gridCol w="2151015">
                  <a:extLst>
                    <a:ext uri="{9D8B030D-6E8A-4147-A177-3AD203B41FA5}">
                      <a16:colId xmlns:a16="http://schemas.microsoft.com/office/drawing/2014/main" val="427823154"/>
                    </a:ext>
                  </a:extLst>
                </a:gridCol>
                <a:gridCol w="2151015">
                  <a:extLst>
                    <a:ext uri="{9D8B030D-6E8A-4147-A177-3AD203B41FA5}">
                      <a16:colId xmlns:a16="http://schemas.microsoft.com/office/drawing/2014/main" val="4057838438"/>
                    </a:ext>
                  </a:extLst>
                </a:gridCol>
              </a:tblGrid>
              <a:tr h="170862">
                <a:tc>
                  <a:txBody>
                    <a:bodyPr/>
                    <a:lstStyle/>
                    <a:p>
                      <a:pPr>
                        <a:lnSpc>
                          <a:spcPct val="115000"/>
                        </a:lnSpc>
                        <a:spcAft>
                          <a:spcPts val="800"/>
                        </a:spcAft>
                        <a:buNone/>
                      </a:pPr>
                      <a:r>
                        <a:rPr lang="en-GB" sz="600" kern="100" dirty="0">
                          <a:effectLst/>
                        </a:rPr>
                        <a:t>Field</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nchor="ctr"/>
                </a:tc>
                <a:tc>
                  <a:txBody>
                    <a:bodyPr/>
                    <a:lstStyle/>
                    <a:p>
                      <a:pPr>
                        <a:lnSpc>
                          <a:spcPct val="115000"/>
                        </a:lnSpc>
                        <a:spcAft>
                          <a:spcPts val="800"/>
                        </a:spcAft>
                        <a:buNone/>
                      </a:pPr>
                      <a:r>
                        <a:rPr lang="en-GB" sz="600" kern="100" dirty="0">
                          <a:effectLst/>
                        </a:rPr>
                        <a:t>Description</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nchor="ctr"/>
                </a:tc>
                <a:extLst>
                  <a:ext uri="{0D108BD9-81ED-4DB2-BD59-A6C34878D82A}">
                    <a16:rowId xmlns:a16="http://schemas.microsoft.com/office/drawing/2014/main" val="1896128460"/>
                  </a:ext>
                </a:extLst>
              </a:tr>
              <a:tr h="730135">
                <a:tc>
                  <a:txBody>
                    <a:bodyPr/>
                    <a:lstStyle/>
                    <a:p>
                      <a:pPr>
                        <a:lnSpc>
                          <a:spcPct val="115000"/>
                        </a:lnSpc>
                        <a:spcAft>
                          <a:spcPts val="800"/>
                        </a:spcAft>
                        <a:buNone/>
                      </a:pPr>
                      <a:r>
                        <a:rPr lang="en-GB" sz="600" kern="100" dirty="0">
                          <a:effectLst/>
                        </a:rPr>
                        <a:t>Please describe the details of the incident</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600" kern="100" dirty="0">
                          <a:effectLst/>
                        </a:rPr>
                        <a:t>Reporting party will describe the incident. These details will be viewed by the internal compliance team and appear in the Case Management screen. </a:t>
                      </a:r>
                    </a:p>
                    <a:p>
                      <a:pPr>
                        <a:lnSpc>
                          <a:spcPct val="115000"/>
                        </a:lnSpc>
                        <a:spcAft>
                          <a:spcPts val="800"/>
                        </a:spcAft>
                        <a:buNone/>
                      </a:pPr>
                      <a:r>
                        <a:rPr lang="en-GB" sz="600" kern="100" dirty="0">
                          <a:effectLst/>
                        </a:rPr>
                        <a:t>Clicking the microphone button enables you to record what happen in a voice note. Your voice will be automatically distorted to safeguard your anonymity throughout the process. </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extLst>
                  <a:ext uri="{0D108BD9-81ED-4DB2-BD59-A6C34878D82A}">
                    <a16:rowId xmlns:a16="http://schemas.microsoft.com/office/drawing/2014/main" val="3230007331"/>
                  </a:ext>
                </a:extLst>
              </a:tr>
              <a:tr h="726685">
                <a:tc>
                  <a:txBody>
                    <a:bodyPr/>
                    <a:lstStyle/>
                    <a:p>
                      <a:pPr>
                        <a:lnSpc>
                          <a:spcPct val="115000"/>
                        </a:lnSpc>
                        <a:spcAft>
                          <a:spcPts val="800"/>
                        </a:spcAft>
                        <a:buNone/>
                      </a:pPr>
                      <a:r>
                        <a:rPr lang="en-GB" sz="600" kern="100" dirty="0">
                          <a:effectLst/>
                        </a:rPr>
                        <a:t>Who was involved</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600" kern="100" dirty="0">
                          <a:effectLst/>
                        </a:rPr>
                        <a:t>Reporting party will list the individuals who were involved in the incident i.e.:</a:t>
                      </a:r>
                    </a:p>
                    <a:p>
                      <a:pPr marL="342900" lvl="0" indent="-342900">
                        <a:lnSpc>
                          <a:spcPct val="115000"/>
                        </a:lnSpc>
                        <a:spcAft>
                          <a:spcPts val="800"/>
                        </a:spcAft>
                        <a:buSzPts val="1000"/>
                        <a:buFont typeface="Symbol" panose="05050102010706020507" pitchFamily="18" charset="2"/>
                        <a:buChar char=""/>
                        <a:tabLst>
                          <a:tab pos="457200" algn="l"/>
                        </a:tabLst>
                      </a:pPr>
                      <a:r>
                        <a:rPr lang="en-GB" sz="600" kern="100" dirty="0">
                          <a:effectLst/>
                        </a:rPr>
                        <a:t>Subject</a:t>
                      </a:r>
                    </a:p>
                    <a:p>
                      <a:pPr marL="342900" lvl="0" indent="-342900">
                        <a:lnSpc>
                          <a:spcPct val="115000"/>
                        </a:lnSpc>
                        <a:spcAft>
                          <a:spcPts val="800"/>
                        </a:spcAft>
                        <a:buSzPts val="1000"/>
                        <a:buFont typeface="Symbol" panose="05050102010706020507" pitchFamily="18" charset="2"/>
                        <a:buChar char=""/>
                        <a:tabLst>
                          <a:tab pos="457200" algn="l"/>
                        </a:tabLst>
                      </a:pPr>
                      <a:r>
                        <a:rPr lang="en-GB" sz="600" kern="100" dirty="0">
                          <a:effectLst/>
                        </a:rPr>
                        <a:t>Witness</a:t>
                      </a:r>
                    </a:p>
                    <a:p>
                      <a:pPr marL="342900" lvl="0" indent="-342900">
                        <a:lnSpc>
                          <a:spcPct val="115000"/>
                        </a:lnSpc>
                        <a:spcAft>
                          <a:spcPts val="800"/>
                        </a:spcAft>
                        <a:buSzPts val="1000"/>
                        <a:buFont typeface="Symbol" panose="05050102010706020507" pitchFamily="18" charset="2"/>
                        <a:buChar char=""/>
                        <a:tabLst>
                          <a:tab pos="457200" algn="l"/>
                        </a:tabLst>
                      </a:pPr>
                      <a:r>
                        <a:rPr lang="en-GB" sz="600" kern="100" dirty="0">
                          <a:effectLst/>
                        </a:rPr>
                        <a:t>Victim</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extLst>
                  <a:ext uri="{0D108BD9-81ED-4DB2-BD59-A6C34878D82A}">
                    <a16:rowId xmlns:a16="http://schemas.microsoft.com/office/drawing/2014/main" val="1814849066"/>
                  </a:ext>
                </a:extLst>
              </a:tr>
              <a:tr h="170862">
                <a:tc>
                  <a:txBody>
                    <a:bodyPr/>
                    <a:lstStyle/>
                    <a:p>
                      <a:pPr>
                        <a:lnSpc>
                          <a:spcPct val="115000"/>
                        </a:lnSpc>
                        <a:spcAft>
                          <a:spcPts val="800"/>
                        </a:spcAft>
                        <a:buNone/>
                      </a:pP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endParaRPr lang="en-GB" sz="800"/>
                    </a:p>
                  </a:txBody>
                  <a:tcPr marL="44348" marR="44348" marT="22174" marB="22174"/>
                </a:tc>
                <a:extLst>
                  <a:ext uri="{0D108BD9-81ED-4DB2-BD59-A6C34878D82A}">
                    <a16:rowId xmlns:a16="http://schemas.microsoft.com/office/drawing/2014/main" val="4198855625"/>
                  </a:ext>
                </a:extLst>
              </a:tr>
              <a:tr h="775960">
                <a:tc>
                  <a:txBody>
                    <a:bodyPr/>
                    <a:lstStyle/>
                    <a:p>
                      <a:pPr>
                        <a:lnSpc>
                          <a:spcPct val="115000"/>
                        </a:lnSpc>
                        <a:spcAft>
                          <a:spcPts val="800"/>
                        </a:spcAft>
                        <a:buNone/>
                      </a:pPr>
                      <a:r>
                        <a:rPr lang="en-GB" sz="600" kern="100" dirty="0">
                          <a:effectLst/>
                        </a:rPr>
                        <a:t>Please indicate where the issue occurred</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600" kern="100" dirty="0">
                          <a:effectLst/>
                        </a:rPr>
                        <a:t>Reporting party will select one of the following i.e.:</a:t>
                      </a:r>
                    </a:p>
                    <a:p>
                      <a:pPr marL="342900" lvl="0" indent="-342900">
                        <a:lnSpc>
                          <a:spcPct val="115000"/>
                        </a:lnSpc>
                        <a:spcAft>
                          <a:spcPts val="800"/>
                        </a:spcAft>
                        <a:buSzPts val="1000"/>
                        <a:buFont typeface="Symbol" panose="05050102010706020507" pitchFamily="18" charset="2"/>
                        <a:buChar char=""/>
                        <a:tabLst>
                          <a:tab pos="457200" algn="l"/>
                        </a:tabLst>
                      </a:pPr>
                      <a:r>
                        <a:rPr lang="en-GB" sz="600" kern="100" dirty="0">
                          <a:effectLst/>
                        </a:rPr>
                        <a:t>Company Location</a:t>
                      </a:r>
                    </a:p>
                    <a:p>
                      <a:pPr marL="342900" lvl="0" indent="-342900">
                        <a:lnSpc>
                          <a:spcPct val="115000"/>
                        </a:lnSpc>
                        <a:spcAft>
                          <a:spcPts val="800"/>
                        </a:spcAft>
                        <a:buSzPts val="1000"/>
                        <a:buFont typeface="Symbol" panose="05050102010706020507" pitchFamily="18" charset="2"/>
                        <a:buChar char=""/>
                        <a:tabLst>
                          <a:tab pos="457200" algn="l"/>
                        </a:tabLst>
                      </a:pPr>
                      <a:r>
                        <a:rPr lang="en-GB" sz="600" kern="100" dirty="0">
                          <a:effectLst/>
                        </a:rPr>
                        <a:t>City</a:t>
                      </a:r>
                    </a:p>
                    <a:p>
                      <a:pPr marL="342900" lvl="0" indent="-342900">
                        <a:lnSpc>
                          <a:spcPct val="115000"/>
                        </a:lnSpc>
                        <a:spcAft>
                          <a:spcPts val="800"/>
                        </a:spcAft>
                        <a:buSzPts val="1000"/>
                        <a:buFont typeface="Symbol" panose="05050102010706020507" pitchFamily="18" charset="2"/>
                        <a:buChar char=""/>
                        <a:tabLst>
                          <a:tab pos="457200" algn="l"/>
                        </a:tabLst>
                      </a:pPr>
                      <a:r>
                        <a:rPr lang="en-GB" sz="600" kern="100" dirty="0">
                          <a:effectLst/>
                        </a:rPr>
                        <a:t>Country</a:t>
                      </a:r>
                    </a:p>
                    <a:p>
                      <a:pPr marL="342900" lvl="0" indent="-342900">
                        <a:lnSpc>
                          <a:spcPct val="115000"/>
                        </a:lnSpc>
                        <a:spcAft>
                          <a:spcPts val="800"/>
                        </a:spcAft>
                        <a:buSzPts val="1000"/>
                        <a:buFont typeface="Symbol" panose="05050102010706020507" pitchFamily="18" charset="2"/>
                        <a:buChar char=""/>
                        <a:tabLst>
                          <a:tab pos="457200" algn="l"/>
                        </a:tabLst>
                      </a:pPr>
                      <a:r>
                        <a:rPr lang="en-GB" sz="600" kern="100" dirty="0">
                          <a:effectLst/>
                        </a:rPr>
                        <a:t>Other</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extLst>
                  <a:ext uri="{0D108BD9-81ED-4DB2-BD59-A6C34878D82A}">
                    <a16:rowId xmlns:a16="http://schemas.microsoft.com/office/drawing/2014/main" val="3665123828"/>
                  </a:ext>
                </a:extLst>
              </a:tr>
              <a:tr h="272861">
                <a:tc>
                  <a:txBody>
                    <a:bodyPr/>
                    <a:lstStyle/>
                    <a:p>
                      <a:pPr>
                        <a:lnSpc>
                          <a:spcPct val="115000"/>
                        </a:lnSpc>
                        <a:spcAft>
                          <a:spcPts val="800"/>
                        </a:spcAft>
                        <a:buNone/>
                      </a:pPr>
                      <a:r>
                        <a:rPr lang="en-GB" sz="600" kern="100" dirty="0">
                          <a:effectLst/>
                        </a:rPr>
                        <a:t>Please indicate when the issue occurred</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600" kern="100" dirty="0">
                          <a:effectLst/>
                        </a:rPr>
                        <a:t>Reporting party will be able to provide specific date and time or a general timeframe. </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extLst>
                  <a:ext uri="{0D108BD9-81ED-4DB2-BD59-A6C34878D82A}">
                    <a16:rowId xmlns:a16="http://schemas.microsoft.com/office/drawing/2014/main" val="4289797387"/>
                  </a:ext>
                </a:extLst>
              </a:tr>
              <a:tr h="170862">
                <a:tc>
                  <a:txBody>
                    <a:bodyPr/>
                    <a:lstStyle/>
                    <a:p>
                      <a:pPr>
                        <a:lnSpc>
                          <a:spcPct val="115000"/>
                        </a:lnSpc>
                        <a:spcAft>
                          <a:spcPts val="800"/>
                        </a:spcAft>
                        <a:buNone/>
                      </a:pPr>
                      <a:r>
                        <a:rPr lang="en-GB" sz="600" kern="100" dirty="0">
                          <a:effectLst/>
                        </a:rPr>
                        <a:t>Photos or File Uploads</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600" kern="100" dirty="0">
                          <a:effectLst/>
                        </a:rPr>
                        <a:t>Reporting party will be able to attach files.</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extLst>
                  <a:ext uri="{0D108BD9-81ED-4DB2-BD59-A6C34878D82A}">
                    <a16:rowId xmlns:a16="http://schemas.microsoft.com/office/drawing/2014/main" val="3657144322"/>
                  </a:ext>
                </a:extLst>
              </a:tr>
              <a:tr h="726685">
                <a:tc>
                  <a:txBody>
                    <a:bodyPr/>
                    <a:lstStyle/>
                    <a:p>
                      <a:pPr>
                        <a:lnSpc>
                          <a:spcPct val="115000"/>
                        </a:lnSpc>
                        <a:spcAft>
                          <a:spcPts val="800"/>
                        </a:spcAft>
                        <a:buNone/>
                      </a:pPr>
                      <a:r>
                        <a:rPr lang="en-GB" sz="600" kern="100" dirty="0">
                          <a:effectLst/>
                        </a:rPr>
                        <a:t>Your Relationship to the Organization</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tc>
                  <a:txBody>
                    <a:bodyPr/>
                    <a:lstStyle/>
                    <a:p>
                      <a:pPr>
                        <a:lnSpc>
                          <a:spcPct val="115000"/>
                        </a:lnSpc>
                        <a:spcAft>
                          <a:spcPts val="800"/>
                        </a:spcAft>
                        <a:buNone/>
                      </a:pPr>
                      <a:r>
                        <a:rPr lang="en-GB" sz="600" kern="100" dirty="0">
                          <a:effectLst/>
                        </a:rPr>
                        <a:t>Reporting party will select one of the following:</a:t>
                      </a:r>
                    </a:p>
                    <a:p>
                      <a:pPr marL="342900" lvl="0" indent="-342900">
                        <a:lnSpc>
                          <a:spcPct val="115000"/>
                        </a:lnSpc>
                        <a:spcAft>
                          <a:spcPts val="800"/>
                        </a:spcAft>
                        <a:buSzPts val="1000"/>
                        <a:buFont typeface="Symbol" panose="05050102010706020507" pitchFamily="18" charset="2"/>
                        <a:buChar char=""/>
                        <a:tabLst>
                          <a:tab pos="457200" algn="l"/>
                        </a:tabLst>
                      </a:pPr>
                      <a:r>
                        <a:rPr lang="en-GB" sz="600" kern="100" dirty="0">
                          <a:effectLst/>
                        </a:rPr>
                        <a:t>I am currently an employee </a:t>
                      </a:r>
                    </a:p>
                    <a:p>
                      <a:pPr marL="342900" lvl="0" indent="-342900">
                        <a:lnSpc>
                          <a:spcPct val="115000"/>
                        </a:lnSpc>
                        <a:spcAft>
                          <a:spcPts val="800"/>
                        </a:spcAft>
                        <a:buSzPts val="1000"/>
                        <a:buFont typeface="Symbol" panose="05050102010706020507" pitchFamily="18" charset="2"/>
                        <a:buChar char=""/>
                        <a:tabLst>
                          <a:tab pos="457200" algn="l"/>
                        </a:tabLst>
                      </a:pPr>
                      <a:r>
                        <a:rPr lang="en-GB" sz="600" kern="100" dirty="0">
                          <a:effectLst/>
                        </a:rPr>
                        <a:t>I am a former employee</a:t>
                      </a:r>
                    </a:p>
                    <a:p>
                      <a:pPr marL="342900" lvl="0" indent="-342900">
                        <a:lnSpc>
                          <a:spcPct val="115000"/>
                        </a:lnSpc>
                        <a:spcAft>
                          <a:spcPts val="800"/>
                        </a:spcAft>
                        <a:buSzPts val="1000"/>
                        <a:buFont typeface="Symbol" panose="05050102010706020507" pitchFamily="18" charset="2"/>
                        <a:buChar char=""/>
                        <a:tabLst>
                          <a:tab pos="457200" algn="l"/>
                        </a:tabLst>
                      </a:pPr>
                      <a:r>
                        <a:rPr lang="en-GB" sz="600" kern="100" dirty="0">
                          <a:effectLst/>
                        </a:rPr>
                        <a:t>Non employee (this includes contractor, student, supplier, partner, member, etc.)</a:t>
                      </a:r>
                      <a:endParaRPr lang="en-GB" sz="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6" marR="36956" marT="36956" marB="36956"/>
                </a:tc>
                <a:extLst>
                  <a:ext uri="{0D108BD9-81ED-4DB2-BD59-A6C34878D82A}">
                    <a16:rowId xmlns:a16="http://schemas.microsoft.com/office/drawing/2014/main" val="348739939"/>
                  </a:ext>
                </a:extLst>
              </a:tr>
            </a:tbl>
          </a:graphicData>
        </a:graphic>
      </p:graphicFrame>
    </p:spTree>
    <p:extLst>
      <p:ext uri="{BB962C8B-B14F-4D97-AF65-F5344CB8AC3E}">
        <p14:creationId xmlns:p14="http://schemas.microsoft.com/office/powerpoint/2010/main" val="289732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9085-87FA-00C8-B3C5-617DA95C0CEE}"/>
            </a:ext>
          </a:extLst>
        </p:cNvPr>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B2F3CA74-3A1C-03C1-BFD1-787A31B71AE1}"/>
              </a:ext>
            </a:extLst>
          </p:cNvPr>
          <p:cNvPicPr>
            <a:picLocks noChangeAspect="1"/>
          </p:cNvPicPr>
          <p:nvPr/>
        </p:nvPicPr>
        <p:blipFill>
          <a:blip r:embed="rId2"/>
          <a:stretch>
            <a:fillRect/>
          </a:stretch>
        </p:blipFill>
        <p:spPr>
          <a:xfrm>
            <a:off x="6474418" y="2312988"/>
            <a:ext cx="4540084" cy="2727046"/>
          </a:xfrm>
          <a:prstGeom prst="rect">
            <a:avLst/>
          </a:prstGeom>
          <a:noFill/>
        </p:spPr>
      </p:pic>
      <p:sp>
        <p:nvSpPr>
          <p:cNvPr id="21" name="Title 4">
            <a:extLst>
              <a:ext uri="{FF2B5EF4-FFF2-40B4-BE49-F238E27FC236}">
                <a16:creationId xmlns:a16="http://schemas.microsoft.com/office/drawing/2014/main" id="{6E25E2D6-F94C-D8D8-0EDE-66263AAA6C90}"/>
              </a:ext>
            </a:extLst>
          </p:cNvPr>
          <p:cNvSpPr>
            <a:spLocks noGrp="1"/>
          </p:cNvSpPr>
          <p:nvPr>
            <p:ph type="title"/>
          </p:nvPr>
        </p:nvSpPr>
        <p:spPr>
          <a:xfrm>
            <a:off x="1092200" y="789687"/>
            <a:ext cx="10007600" cy="604039"/>
          </a:xfrm>
        </p:spPr>
        <p:txBody>
          <a:bodyPr/>
          <a:lstStyle/>
          <a:p>
            <a:r>
              <a:rPr lang="en-GB"/>
              <a:t>Making a Report</a:t>
            </a:r>
            <a:endParaRPr lang="en-US"/>
          </a:p>
        </p:txBody>
      </p:sp>
      <p:sp>
        <p:nvSpPr>
          <p:cNvPr id="6" name="Slide Number Placeholder 5">
            <a:extLst>
              <a:ext uri="{FF2B5EF4-FFF2-40B4-BE49-F238E27FC236}">
                <a16:creationId xmlns:a16="http://schemas.microsoft.com/office/drawing/2014/main" id="{8D16F57E-5853-0F92-F864-B7707CA89D08}"/>
              </a:ext>
            </a:extLst>
          </p:cNvPr>
          <p:cNvSpPr>
            <a:spLocks noGrp="1"/>
          </p:cNvSpPr>
          <p:nvPr>
            <p:ph type="sldNum" sz="quarter" idx="13"/>
          </p:nvPr>
        </p:nvSpPr>
        <p:spPr>
          <a:xfrm>
            <a:off x="11526329" y="6198777"/>
            <a:ext cx="665672" cy="659223"/>
          </a:xfrm>
        </p:spPr>
        <p:txBody>
          <a:bodyPr wrap="square" anchor="b">
            <a:normAutofit/>
          </a:bodyPr>
          <a:lstStyle/>
          <a:p>
            <a:pPr>
              <a:spcAft>
                <a:spcPts val="600"/>
              </a:spcAft>
            </a:pPr>
            <a:fld id="{44661A95-0089-4306-9485-D330C59FE3ED}" type="slidenum">
              <a:rPr lang="de-DE" smtClean="0"/>
              <a:pPr>
                <a:spcAft>
                  <a:spcPts val="600"/>
                </a:spcAft>
              </a:pPr>
              <a:t>9</a:t>
            </a:fld>
            <a:endParaRPr lang="de-DE"/>
          </a:p>
        </p:txBody>
      </p:sp>
      <p:sp>
        <p:nvSpPr>
          <p:cNvPr id="5" name="Inhaltsplatzhalter 5">
            <a:extLst>
              <a:ext uri="{FF2B5EF4-FFF2-40B4-BE49-F238E27FC236}">
                <a16:creationId xmlns:a16="http://schemas.microsoft.com/office/drawing/2014/main" id="{DD010A09-3001-FC17-93A6-9EFF6CF64BF7}"/>
              </a:ext>
            </a:extLst>
          </p:cNvPr>
          <p:cNvSpPr txBox="1">
            <a:spLocks/>
          </p:cNvSpPr>
          <p:nvPr/>
        </p:nvSpPr>
        <p:spPr bwMode="gray">
          <a:xfrm>
            <a:off x="1092200" y="2312876"/>
            <a:ext cx="5009638" cy="3745024"/>
          </a:xfrm>
          <a:prstGeom prst="rect">
            <a:avLst/>
          </a:prstGeom>
        </p:spPr>
        <p:txBody>
          <a:bodyPr vert="horz" lIns="0" tIns="0" rIns="0" bIns="0" rtlCol="0" anchor="t">
            <a:normAutofit fontScale="92500" lnSpcReduction="1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ea typeface="+mn-lt"/>
                <a:cs typeface="+mn-lt"/>
              </a:rPr>
              <a:t>In the contact information section, you can choose to stay anonymous or provide your name, phone number and email. If you provide your email address, you will receive email notifications once a new message is waiting for you in the Secure Inbox. If you do not want to provide the email address, please log in regularly to check for any new messages.</a:t>
            </a:r>
          </a:p>
        </p:txBody>
      </p:sp>
    </p:spTree>
    <p:extLst>
      <p:ext uri="{BB962C8B-B14F-4D97-AF65-F5344CB8AC3E}">
        <p14:creationId xmlns:p14="http://schemas.microsoft.com/office/powerpoint/2010/main" val="1231641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e98f17ff33ce80290498d4cf8f9d26f9">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54892fb28a0933b95b49405d7980e159"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2.xml><?xml version="1.0" encoding="utf-8"?>
<ds:datastoreItem xmlns:ds="http://schemas.openxmlformats.org/officeDocument/2006/customXml" ds:itemID="{ED89253F-B28A-49A4-9A97-7AF1447DBAF3}">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dcmitype/"/>
    <ds:schemaRef ds:uri="50e13c11-405e-4a8e-8652-d220e0fa51ce"/>
    <ds:schemaRef ds:uri="http://www.w3.org/XML/1998/namespace"/>
    <ds:schemaRef ds:uri="http://schemas.microsoft.com/office/infopath/2007/PartnerControls"/>
    <ds:schemaRef ds:uri="1dd26536-b335-48d9-97ae-50a8dfab001f"/>
    <ds:schemaRef ds:uri="http://purl.org/dc/terms/"/>
  </ds:schemaRefs>
</ds:datastoreItem>
</file>

<file path=customXml/itemProps3.xml><?xml version="1.0" encoding="utf-8"?>
<ds:datastoreItem xmlns:ds="http://schemas.openxmlformats.org/officeDocument/2006/customXml" ds:itemID="{7984EC25-7A37-4D56-AA27-62FC29355CE8}">
  <ds:schemaRefs>
    <ds:schemaRef ds:uri="1dd26536-b335-48d9-97ae-50a8dfab001f"/>
    <ds:schemaRef ds:uri="50e13c11-405e-4a8e-8652-d220e0fa51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EQS Group_PPT Master_2024_v07</Template>
  <TotalTime>0</TotalTime>
  <Words>1020</Words>
  <Application>Microsoft Office PowerPoint</Application>
  <PresentationFormat>Widescreen</PresentationFormat>
  <Paragraphs>113</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EQS Group_PPT-Master_16zu9</vt:lpstr>
      <vt:lpstr>Reporting Party</vt:lpstr>
      <vt:lpstr>Contents</vt:lpstr>
      <vt:lpstr>01</vt:lpstr>
      <vt:lpstr>Making a Report </vt:lpstr>
      <vt:lpstr>Making a Report</vt:lpstr>
      <vt:lpstr>Making a Report</vt:lpstr>
      <vt:lpstr>Making a Report</vt:lpstr>
      <vt:lpstr>Making a Report</vt:lpstr>
      <vt:lpstr>Making a Report</vt:lpstr>
      <vt:lpstr>02</vt:lpstr>
      <vt:lpstr>Creating a Password</vt:lpstr>
      <vt:lpstr>Password Creation Details</vt:lpstr>
      <vt:lpstr>03</vt:lpstr>
      <vt:lpstr>Obtaining the Case ID</vt:lpstr>
      <vt:lpstr>04</vt:lpstr>
      <vt:lpstr>Accessing a Case</vt:lpstr>
      <vt:lpstr>Accessing the Case</vt:lpstr>
      <vt:lpstr>Accessing the Case</vt:lpstr>
      <vt:lpstr>05</vt:lpstr>
      <vt:lpstr>Call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Amar Qureshi</dc:creator>
  <cp:lastModifiedBy>Annie Ziolek</cp:lastModifiedBy>
  <cp:revision>196</cp:revision>
  <cp:lastPrinted>2017-03-10T15:17:38Z</cp:lastPrinted>
  <dcterms:created xsi:type="dcterms:W3CDTF">2025-04-01T04:12:28Z</dcterms:created>
  <dcterms:modified xsi:type="dcterms:W3CDTF">2025-06-04T02:42:29Z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