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AE_20CEA52D.xml" ContentType="application/vnd.ms-powerpoint.comments+xml"/>
  <Override PartName="/ppt/comments/modernComment_1AF_11219EF7.xml" ContentType="application/vnd.ms-powerpoint.comments+xml"/>
  <Override PartName="/ppt/comments/modernComment_1B0_51E04B6C.xml" ContentType="application/vnd.ms-powerpoint.comments+xml"/>
  <Override PartName="/ppt/notesSlides/notesSlide4.xml" ContentType="application/vnd.openxmlformats-officedocument.presentationml.notesSlide+xml"/>
  <Override PartName="/ppt/comments/modernComment_1D3_AE2BD765.xml" ContentType="application/vnd.ms-powerpoint.comments+xml"/>
  <Override PartName="/ppt/comments/modernComment_1DC_DEA7A23B.xml" ContentType="application/vnd.ms-powerpoint.comments+xml"/>
  <Override PartName="/ppt/comments/modernComment_1D4_36C78323.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BD_2529629A.xml" ContentType="application/vnd.ms-powerpoint.comments+xml"/>
  <Override PartName="/ppt/comments/modernComment_1BE_8FFFA71B.xml" ContentType="application/vnd.ms-powerpoint.comments+xml"/>
  <Override PartName="/ppt/comments/modernComment_1BF_F0192D7E.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415" r:id="rId5"/>
    <p:sldId id="427" r:id="rId6"/>
    <p:sldId id="429" r:id="rId7"/>
    <p:sldId id="430" r:id="rId8"/>
    <p:sldId id="431" r:id="rId9"/>
    <p:sldId id="432" r:id="rId10"/>
    <p:sldId id="433" r:id="rId11"/>
    <p:sldId id="467" r:id="rId12"/>
    <p:sldId id="469" r:id="rId13"/>
    <p:sldId id="475" r:id="rId14"/>
    <p:sldId id="477" r:id="rId15"/>
    <p:sldId id="476" r:id="rId16"/>
    <p:sldId id="471" r:id="rId17"/>
    <p:sldId id="473" r:id="rId18"/>
    <p:sldId id="472" r:id="rId19"/>
    <p:sldId id="470" r:id="rId20"/>
    <p:sldId id="468" r:id="rId21"/>
    <p:sldId id="438" r:id="rId22"/>
    <p:sldId id="439" r:id="rId23"/>
    <p:sldId id="442" r:id="rId24"/>
    <p:sldId id="441" r:id="rId25"/>
    <p:sldId id="444" r:id="rId26"/>
    <p:sldId id="445" r:id="rId27"/>
    <p:sldId id="474" r:id="rId28"/>
    <p:sldId id="446" r:id="rId29"/>
    <p:sldId id="447" r:id="rId30"/>
    <p:sldId id="466" r:id="rId31"/>
  </p:sldIdLst>
  <p:sldSz cx="12192000" cy="6858000"/>
  <p:notesSz cx="6797675" cy="9926638"/>
  <p:custDataLst>
    <p:tags r:id="rId3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34"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A99550-6E35-FB54-1374-BB7E346B9AF6}" name="Annie Ziolek" initials="" userId="S::annie.ziolek@eqs.com::bcd9541d-06cb-4665-b7b5-319e11b0951e" providerId="AD"/>
  <p188:author id="{2476B153-BDD5-E04E-5123-B00DE7BBC06C}" name="Molly Brand" initials="MB" userId="S::molly.brand@eqs.com::b8940fc0-24ea-4b2e-98aa-d86e6a17f2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0055"/>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E7EC7-5E6F-D789-DA24-96FD7C8657DA}" v="192" dt="2025-06-23T20:30:56.542"/>
  </p1510:revLst>
</p1510:revInfo>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613"/>
        <p:guide orient="horz" pos="1434"/>
        <p:guide pos="6970"/>
      </p:guideLst>
    </p:cSldViewPr>
  </p:slideViewPr>
  <p:notesViewPr>
    <p:cSldViewPr snapToGrid="0">
      <p:cViewPr>
        <p:scale>
          <a:sx n="1" d="2"/>
          <a:sy n="1" d="2"/>
        </p:scale>
        <p:origin x="0" y="0"/>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Brand" userId="S::molly.brand@eqs.com::b8940fc0-24ea-4b2e-98aa-d86e6a17f272" providerId="AD" clId="Web-{51340850-345F-B33E-9172-85AF4077D209}"/>
    <pc:docChg chg="modSld">
      <pc:chgData name="Molly Brand" userId="S::molly.brand@eqs.com::b8940fc0-24ea-4b2e-98aa-d86e6a17f272" providerId="AD" clId="Web-{51340850-345F-B33E-9172-85AF4077D209}" dt="2025-06-12T21:51:11.767" v="28" actId="1076"/>
      <pc:docMkLst>
        <pc:docMk/>
      </pc:docMkLst>
      <pc:sldChg chg="modSp">
        <pc:chgData name="Molly Brand" userId="S::molly.brand@eqs.com::b8940fc0-24ea-4b2e-98aa-d86e6a17f272" providerId="AD" clId="Web-{51340850-345F-B33E-9172-85AF4077D209}" dt="2025-06-12T21:33:10.503" v="1" actId="20577"/>
        <pc:sldMkLst>
          <pc:docMk/>
          <pc:sldMk cId="1026528292" sldId="415"/>
        </pc:sldMkLst>
        <pc:spChg chg="mod">
          <ac:chgData name="Molly Brand" userId="S::molly.brand@eqs.com::b8940fc0-24ea-4b2e-98aa-d86e6a17f272" providerId="AD" clId="Web-{51340850-345F-B33E-9172-85AF4077D209}" dt="2025-06-12T21:33:10.503" v="1" actId="20577"/>
          <ac:spMkLst>
            <pc:docMk/>
            <pc:sldMk cId="1026528292" sldId="415"/>
            <ac:spMk id="3" creationId="{4380B636-EC4E-BA6D-9AEC-E5CD5D2472A2}"/>
          </ac:spMkLst>
        </pc:spChg>
      </pc:sldChg>
      <pc:sldChg chg="modSp modCm">
        <pc:chgData name="Molly Brand" userId="S::molly.brand@eqs.com::b8940fc0-24ea-4b2e-98aa-d86e6a17f272" providerId="AD" clId="Web-{51340850-345F-B33E-9172-85AF4077D209}" dt="2025-06-12T21:38:15.134" v="10" actId="20577"/>
        <pc:sldMkLst>
          <pc:docMk/>
          <pc:sldMk cId="1373653868" sldId="432"/>
        </pc:sldMkLst>
        <pc:spChg chg="mod">
          <ac:chgData name="Molly Brand" userId="S::molly.brand@eqs.com::b8940fc0-24ea-4b2e-98aa-d86e6a17f272" providerId="AD" clId="Web-{51340850-345F-B33E-9172-85AF4077D209}" dt="2025-06-12T21:38:15.134" v="10" actId="20577"/>
          <ac:spMkLst>
            <pc:docMk/>
            <pc:sldMk cId="1373653868" sldId="432"/>
            <ac:spMk id="2" creationId="{697D4A57-6BEA-92CD-717C-4385BD215774}"/>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51340850-345F-B33E-9172-85AF4077D209}" dt="2025-06-12T21:37:20.415" v="9" actId="20577"/>
              <pc2:cmMkLst xmlns:pc2="http://schemas.microsoft.com/office/powerpoint/2019/9/main/command">
                <pc:docMk/>
                <pc:sldMk cId="1373653868" sldId="432"/>
                <pc2:cmMk id="{5D273114-5D08-42FB-98A4-EF266216B02C}"/>
              </pc2:cmMkLst>
            </pc226:cmChg>
          </p:ext>
        </pc:extLst>
      </pc:sldChg>
      <pc:sldChg chg="modSp">
        <pc:chgData name="Molly Brand" userId="S::molly.brand@eqs.com::b8940fc0-24ea-4b2e-98aa-d86e6a17f272" providerId="AD" clId="Web-{51340850-345F-B33E-9172-85AF4077D209}" dt="2025-06-12T21:42:15.949" v="21" actId="20577"/>
        <pc:sldMkLst>
          <pc:docMk/>
          <pc:sldMk cId="3170101367" sldId="441"/>
        </pc:sldMkLst>
        <pc:spChg chg="mod">
          <ac:chgData name="Molly Brand" userId="S::molly.brand@eqs.com::b8940fc0-24ea-4b2e-98aa-d86e6a17f272" providerId="AD" clId="Web-{51340850-345F-B33E-9172-85AF4077D209}" dt="2025-06-12T21:42:15.949" v="21" actId="20577"/>
          <ac:spMkLst>
            <pc:docMk/>
            <pc:sldMk cId="3170101367" sldId="441"/>
            <ac:spMk id="2" creationId="{E61106D3-2728-0FB5-DAB4-D618C860E416}"/>
          </ac:spMkLst>
        </pc:spChg>
      </pc:sldChg>
      <pc:sldChg chg="modSp">
        <pc:chgData name="Molly Brand" userId="S::molly.brand@eqs.com::b8940fc0-24ea-4b2e-98aa-d86e6a17f272" providerId="AD" clId="Web-{51340850-345F-B33E-9172-85AF4077D209}" dt="2025-06-12T21:51:11.767" v="28" actId="1076"/>
        <pc:sldMkLst>
          <pc:docMk/>
          <pc:sldMk cId="1446914514" sldId="442"/>
        </pc:sldMkLst>
        <pc:picChg chg="mod">
          <ac:chgData name="Molly Brand" userId="S::molly.brand@eqs.com::b8940fc0-24ea-4b2e-98aa-d86e6a17f272" providerId="AD" clId="Web-{51340850-345F-B33E-9172-85AF4077D209}" dt="2025-06-12T21:51:11.767" v="28" actId="1076"/>
          <ac:picMkLst>
            <pc:docMk/>
            <pc:sldMk cId="1446914514" sldId="442"/>
            <ac:picMk id="16" creationId="{60B263A2-1482-EF12-5617-704C14A4C4D2}"/>
          </ac:picMkLst>
        </pc:picChg>
      </pc:sldChg>
      <pc:sldChg chg="modSp">
        <pc:chgData name="Molly Brand" userId="S::molly.brand@eqs.com::b8940fc0-24ea-4b2e-98aa-d86e6a17f272" providerId="AD" clId="Web-{51340850-345F-B33E-9172-85AF4077D209}" dt="2025-06-12T21:42:58.950" v="24" actId="20577"/>
        <pc:sldMkLst>
          <pc:docMk/>
          <pc:sldMk cId="623469210" sldId="445"/>
        </pc:sldMkLst>
        <pc:spChg chg="mod">
          <ac:chgData name="Molly Brand" userId="S::molly.brand@eqs.com::b8940fc0-24ea-4b2e-98aa-d86e6a17f272" providerId="AD" clId="Web-{51340850-345F-B33E-9172-85AF4077D209}" dt="2025-06-12T21:42:58.950" v="24" actId="20577"/>
          <ac:spMkLst>
            <pc:docMk/>
            <pc:sldMk cId="623469210" sldId="445"/>
            <ac:spMk id="8" creationId="{D56C1361-EC66-9468-4CB0-03ABEB9F7896}"/>
          </ac:spMkLst>
        </pc:spChg>
      </pc:sldChg>
      <pc:sldChg chg="modSp modCm">
        <pc:chgData name="Molly Brand" userId="S::molly.brand@eqs.com::b8940fc0-24ea-4b2e-98aa-d86e6a17f272" providerId="AD" clId="Web-{51340850-345F-B33E-9172-85AF4077D209}" dt="2025-06-12T21:39:47.026" v="12" actId="20577"/>
        <pc:sldMkLst>
          <pc:docMk/>
          <pc:sldMk cId="2922108773" sldId="467"/>
        </pc:sldMkLst>
        <pc:spChg chg="mod">
          <ac:chgData name="Molly Brand" userId="S::molly.brand@eqs.com::b8940fc0-24ea-4b2e-98aa-d86e6a17f272" providerId="AD" clId="Web-{51340850-345F-B33E-9172-85AF4077D209}" dt="2025-06-12T21:39:47.026" v="12" actId="20577"/>
          <ac:spMkLst>
            <pc:docMk/>
            <pc:sldMk cId="2922108773" sldId="467"/>
            <ac:spMk id="2" creationId="{47ECDAD6-E869-FACA-8760-EB86F086B8F8}"/>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51340850-345F-B33E-9172-85AF4077D209}" dt="2025-06-12T21:39:40.932" v="11" actId="20577"/>
              <pc2:cmMkLst xmlns:pc2="http://schemas.microsoft.com/office/powerpoint/2019/9/main/command">
                <pc:docMk/>
                <pc:sldMk cId="2922108773" sldId="467"/>
                <pc2:cmMk id="{9928F8FA-A079-460B-829C-D946383093EB}"/>
              </pc2:cmMkLst>
            </pc226:cmChg>
          </p:ext>
        </pc:extLst>
      </pc:sldChg>
    </pc:docChg>
  </pc:docChgLst>
  <pc:docChgLst>
    <pc:chgData name="Rachael Chagnon" userId="S::rachael.chagnon@eqs.com::871bcc3d-b11c-46b6-b535-e388c92a0813" providerId="AD" clId="Web-{C9FE7EC7-5E6F-D789-DA24-96FD7C8657DA}"/>
    <pc:docChg chg="modSld">
      <pc:chgData name="Rachael Chagnon" userId="S::rachael.chagnon@eqs.com::871bcc3d-b11c-46b6-b535-e388c92a0813" providerId="AD" clId="Web-{C9FE7EC7-5E6F-D789-DA24-96FD7C8657DA}" dt="2025-06-23T20:30:56.542" v="196"/>
      <pc:docMkLst>
        <pc:docMk/>
      </pc:docMkLst>
      <pc:sldChg chg="modSp mod modClrScheme chgLayout">
        <pc:chgData name="Rachael Chagnon" userId="S::rachael.chagnon@eqs.com::871bcc3d-b11c-46b6-b535-e388c92a0813" providerId="AD" clId="Web-{C9FE7EC7-5E6F-D789-DA24-96FD7C8657DA}" dt="2025-06-23T20:30:56.542" v="196"/>
        <pc:sldMkLst>
          <pc:docMk/>
          <pc:sldMk cId="1026528292" sldId="415"/>
        </pc:sldMkLst>
        <pc:spChg chg="mod">
          <ac:chgData name="Rachael Chagnon" userId="S::rachael.chagnon@eqs.com::871bcc3d-b11c-46b6-b535-e388c92a0813" providerId="AD" clId="Web-{C9FE7EC7-5E6F-D789-DA24-96FD7C8657DA}" dt="2025-06-23T20:30:56.542" v="196"/>
          <ac:spMkLst>
            <pc:docMk/>
            <pc:sldMk cId="1026528292" sldId="415"/>
            <ac:spMk id="2" creationId="{8D6CC371-AD71-585D-399A-67069EF1452E}"/>
          </ac:spMkLst>
        </pc:spChg>
        <pc:spChg chg="mod">
          <ac:chgData name="Rachael Chagnon" userId="S::rachael.chagnon@eqs.com::871bcc3d-b11c-46b6-b535-e388c92a0813" providerId="AD" clId="Web-{C9FE7EC7-5E6F-D789-DA24-96FD7C8657DA}" dt="2025-06-23T20:30:56.542" v="196"/>
          <ac:spMkLst>
            <pc:docMk/>
            <pc:sldMk cId="1026528292" sldId="415"/>
            <ac:spMk id="3" creationId="{4380B636-EC4E-BA6D-9AEC-E5CD5D2472A2}"/>
          </ac:spMkLst>
        </pc:spChg>
        <pc:picChg chg="mod">
          <ac:chgData name="Rachael Chagnon" userId="S::rachael.chagnon@eqs.com::871bcc3d-b11c-46b6-b535-e388c92a0813" providerId="AD" clId="Web-{C9FE7EC7-5E6F-D789-DA24-96FD7C8657DA}" dt="2025-06-23T20:30:56.542" v="196"/>
          <ac:picMkLst>
            <pc:docMk/>
            <pc:sldMk cId="1026528292" sldId="415"/>
            <ac:picMk id="6" creationId="{F773D7BC-3D34-778B-1861-E207616EF752}"/>
          </ac:picMkLst>
        </pc:picChg>
      </pc:sldChg>
      <pc:sldChg chg="modSp">
        <pc:chgData name="Rachael Chagnon" userId="S::rachael.chagnon@eqs.com::871bcc3d-b11c-46b6-b535-e388c92a0813" providerId="AD" clId="Web-{C9FE7EC7-5E6F-D789-DA24-96FD7C8657DA}" dt="2025-06-23T18:43:00.827" v="5" actId="14100"/>
        <pc:sldMkLst>
          <pc:docMk/>
          <pc:sldMk cId="550413613" sldId="430"/>
        </pc:sldMkLst>
        <pc:spChg chg="mod">
          <ac:chgData name="Rachael Chagnon" userId="S::rachael.chagnon@eqs.com::871bcc3d-b11c-46b6-b535-e388c92a0813" providerId="AD" clId="Web-{C9FE7EC7-5E6F-D789-DA24-96FD7C8657DA}" dt="2025-06-23T18:42:52.233" v="4" actId="1076"/>
          <ac:spMkLst>
            <pc:docMk/>
            <pc:sldMk cId="550413613" sldId="430"/>
            <ac:spMk id="9" creationId="{A986F65C-7C07-2821-4378-72B2F7999F57}"/>
          </ac:spMkLst>
        </pc:spChg>
        <pc:picChg chg="mod">
          <ac:chgData name="Rachael Chagnon" userId="S::rachael.chagnon@eqs.com::871bcc3d-b11c-46b6-b535-e388c92a0813" providerId="AD" clId="Web-{C9FE7EC7-5E6F-D789-DA24-96FD7C8657DA}" dt="2025-06-23T18:43:00.827" v="5" actId="14100"/>
          <ac:picMkLst>
            <pc:docMk/>
            <pc:sldMk cId="550413613" sldId="430"/>
            <ac:picMk id="10" creationId="{5259BEAD-E6F6-D898-EDA1-E9CE4102B5B1}"/>
          </ac:picMkLst>
        </pc:picChg>
        <pc:picChg chg="mod">
          <ac:chgData name="Rachael Chagnon" userId="S::rachael.chagnon@eqs.com::871bcc3d-b11c-46b6-b535-e388c92a0813" providerId="AD" clId="Web-{C9FE7EC7-5E6F-D789-DA24-96FD7C8657DA}" dt="2025-06-23T18:42:44.967" v="2" actId="14100"/>
          <ac:picMkLst>
            <pc:docMk/>
            <pc:sldMk cId="550413613" sldId="430"/>
            <ac:picMk id="16" creationId="{38260160-7F9F-9543-8D79-3CCB17168D67}"/>
          </ac:picMkLst>
        </pc:picChg>
      </pc:sldChg>
      <pc:sldChg chg="modSp">
        <pc:chgData name="Rachael Chagnon" userId="S::rachael.chagnon@eqs.com::871bcc3d-b11c-46b6-b535-e388c92a0813" providerId="AD" clId="Web-{C9FE7EC7-5E6F-D789-DA24-96FD7C8657DA}" dt="2025-06-23T18:52:04.658" v="23" actId="1076"/>
        <pc:sldMkLst>
          <pc:docMk/>
          <pc:sldMk cId="287416055" sldId="431"/>
        </pc:sldMkLst>
        <pc:picChg chg="mod">
          <ac:chgData name="Rachael Chagnon" userId="S::rachael.chagnon@eqs.com::871bcc3d-b11c-46b6-b535-e388c92a0813" providerId="AD" clId="Web-{C9FE7EC7-5E6F-D789-DA24-96FD7C8657DA}" dt="2025-06-23T18:52:04.658" v="23" actId="1076"/>
          <ac:picMkLst>
            <pc:docMk/>
            <pc:sldMk cId="287416055" sldId="431"/>
            <ac:picMk id="3" creationId="{E114AC2C-C067-D7D6-E7D0-E15E2BB2153F}"/>
          </ac:picMkLst>
        </pc:picChg>
        <pc:picChg chg="mod">
          <ac:chgData name="Rachael Chagnon" userId="S::rachael.chagnon@eqs.com::871bcc3d-b11c-46b6-b535-e388c92a0813" providerId="AD" clId="Web-{C9FE7EC7-5E6F-D789-DA24-96FD7C8657DA}" dt="2025-06-23T18:52:02.064" v="22" actId="1076"/>
          <ac:picMkLst>
            <pc:docMk/>
            <pc:sldMk cId="287416055" sldId="431"/>
            <ac:picMk id="8" creationId="{0C0D0D09-7D6D-28C4-964A-AAD6AA059ECD}"/>
          </ac:picMkLst>
        </pc:picChg>
      </pc:sldChg>
      <pc:sldChg chg="modSp">
        <pc:chgData name="Rachael Chagnon" userId="S::rachael.chagnon@eqs.com::871bcc3d-b11c-46b6-b535-e388c92a0813" providerId="AD" clId="Web-{C9FE7EC7-5E6F-D789-DA24-96FD7C8657DA}" dt="2025-06-23T18:55:13.227" v="50" actId="20577"/>
        <pc:sldMkLst>
          <pc:docMk/>
          <pc:sldMk cId="1373653868" sldId="432"/>
        </pc:sldMkLst>
        <pc:spChg chg="mod">
          <ac:chgData name="Rachael Chagnon" userId="S::rachael.chagnon@eqs.com::871bcc3d-b11c-46b6-b535-e388c92a0813" providerId="AD" clId="Web-{C9FE7EC7-5E6F-D789-DA24-96FD7C8657DA}" dt="2025-06-23T18:55:13.227" v="50" actId="20577"/>
          <ac:spMkLst>
            <pc:docMk/>
            <pc:sldMk cId="1373653868" sldId="432"/>
            <ac:spMk id="2" creationId="{697D4A57-6BEA-92CD-717C-4385BD215774}"/>
          </ac:spMkLst>
        </pc:spChg>
        <pc:picChg chg="mod">
          <ac:chgData name="Rachael Chagnon" userId="S::rachael.chagnon@eqs.com::871bcc3d-b11c-46b6-b535-e388c92a0813" providerId="AD" clId="Web-{C9FE7EC7-5E6F-D789-DA24-96FD7C8657DA}" dt="2025-06-23T18:44:42.143" v="17" actId="1076"/>
          <ac:picMkLst>
            <pc:docMk/>
            <pc:sldMk cId="1373653868" sldId="432"/>
            <ac:picMk id="4" creationId="{38181401-8979-2B33-C1C1-B884486E504B}"/>
          </ac:picMkLst>
        </pc:picChg>
      </pc:sldChg>
      <pc:sldChg chg="addSp delSp modSp">
        <pc:chgData name="Rachael Chagnon" userId="S::rachael.chagnon@eqs.com::871bcc3d-b11c-46b6-b535-e388c92a0813" providerId="AD" clId="Web-{C9FE7EC7-5E6F-D789-DA24-96FD7C8657DA}" dt="2025-06-23T19:36:25.247" v="137" actId="14100"/>
        <pc:sldMkLst>
          <pc:docMk/>
          <pc:sldMk cId="3785941517" sldId="439"/>
        </pc:sldMkLst>
        <pc:spChg chg="del mod">
          <ac:chgData name="Rachael Chagnon" userId="S::rachael.chagnon@eqs.com::871bcc3d-b11c-46b6-b535-e388c92a0813" providerId="AD" clId="Web-{C9FE7EC7-5E6F-D789-DA24-96FD7C8657DA}" dt="2025-06-23T19:34:38.165" v="118"/>
          <ac:spMkLst>
            <pc:docMk/>
            <pc:sldMk cId="3785941517" sldId="439"/>
            <ac:spMk id="2" creationId="{9343753E-FE61-0B48-8A04-D05244E375AE}"/>
          </ac:spMkLst>
        </pc:spChg>
        <pc:spChg chg="add mod">
          <ac:chgData name="Rachael Chagnon" userId="S::rachael.chagnon@eqs.com::871bcc3d-b11c-46b6-b535-e388c92a0813" providerId="AD" clId="Web-{C9FE7EC7-5E6F-D789-DA24-96FD7C8657DA}" dt="2025-06-23T19:35:45.683" v="129" actId="1076"/>
          <ac:spMkLst>
            <pc:docMk/>
            <pc:sldMk cId="3785941517" sldId="439"/>
            <ac:spMk id="7" creationId="{7AD501F4-B08F-B43D-8597-8AA58DAF73CA}"/>
          </ac:spMkLst>
        </pc:spChg>
        <pc:picChg chg="mod modCrop">
          <ac:chgData name="Rachael Chagnon" userId="S::rachael.chagnon@eqs.com::871bcc3d-b11c-46b6-b535-e388c92a0813" providerId="AD" clId="Web-{C9FE7EC7-5E6F-D789-DA24-96FD7C8657DA}" dt="2025-06-23T19:36:25.247" v="137" actId="14100"/>
          <ac:picMkLst>
            <pc:docMk/>
            <pc:sldMk cId="3785941517" sldId="439"/>
            <ac:picMk id="9" creationId="{7AB17D52-9030-5463-B830-B1B04EAA652D}"/>
          </ac:picMkLst>
        </pc:picChg>
      </pc:sldChg>
      <pc:sldChg chg="modSp">
        <pc:chgData name="Rachael Chagnon" userId="S::rachael.chagnon@eqs.com::871bcc3d-b11c-46b6-b535-e388c92a0813" providerId="AD" clId="Web-{C9FE7EC7-5E6F-D789-DA24-96FD7C8657DA}" dt="2025-06-23T19:41:43.788" v="178" actId="1076"/>
        <pc:sldMkLst>
          <pc:docMk/>
          <pc:sldMk cId="3170101367" sldId="441"/>
        </pc:sldMkLst>
        <pc:spChg chg="mod">
          <ac:chgData name="Rachael Chagnon" userId="S::rachael.chagnon@eqs.com::871bcc3d-b11c-46b6-b535-e388c92a0813" providerId="AD" clId="Web-{C9FE7EC7-5E6F-D789-DA24-96FD7C8657DA}" dt="2025-06-23T19:37:04.873" v="144" actId="1076"/>
          <ac:spMkLst>
            <pc:docMk/>
            <pc:sldMk cId="3170101367" sldId="441"/>
            <ac:spMk id="2" creationId="{E61106D3-2728-0FB5-DAB4-D618C860E416}"/>
          </ac:spMkLst>
        </pc:spChg>
        <pc:picChg chg="mod modCrop">
          <ac:chgData name="Rachael Chagnon" userId="S::rachael.chagnon@eqs.com::871bcc3d-b11c-46b6-b535-e388c92a0813" providerId="AD" clId="Web-{C9FE7EC7-5E6F-D789-DA24-96FD7C8657DA}" dt="2025-06-23T19:41:37.959" v="176" actId="1076"/>
          <ac:picMkLst>
            <pc:docMk/>
            <pc:sldMk cId="3170101367" sldId="441"/>
            <ac:picMk id="4" creationId="{7A3E02D4-AE6C-6EF1-1134-999BE801266C}"/>
          </ac:picMkLst>
        </pc:picChg>
        <pc:picChg chg="mod">
          <ac:chgData name="Rachael Chagnon" userId="S::rachael.chagnon@eqs.com::871bcc3d-b11c-46b6-b535-e388c92a0813" providerId="AD" clId="Web-{C9FE7EC7-5E6F-D789-DA24-96FD7C8657DA}" dt="2025-06-23T19:41:43.788" v="178" actId="1076"/>
          <ac:picMkLst>
            <pc:docMk/>
            <pc:sldMk cId="3170101367" sldId="441"/>
            <ac:picMk id="8" creationId="{2D21D905-D797-58E5-7112-B1DB24113CED}"/>
          </ac:picMkLst>
        </pc:picChg>
      </pc:sldChg>
      <pc:sldChg chg="modSp">
        <pc:chgData name="Rachael Chagnon" userId="S::rachael.chagnon@eqs.com::871bcc3d-b11c-46b6-b535-e388c92a0813" providerId="AD" clId="Web-{C9FE7EC7-5E6F-D789-DA24-96FD7C8657DA}" dt="2025-06-23T19:36:41.935" v="141" actId="1076"/>
        <pc:sldMkLst>
          <pc:docMk/>
          <pc:sldMk cId="1446914514" sldId="442"/>
        </pc:sldMkLst>
        <pc:spChg chg="mod">
          <ac:chgData name="Rachael Chagnon" userId="S::rachael.chagnon@eqs.com::871bcc3d-b11c-46b6-b535-e388c92a0813" providerId="AD" clId="Web-{C9FE7EC7-5E6F-D789-DA24-96FD7C8657DA}" dt="2025-06-23T19:36:41.935" v="141" actId="1076"/>
          <ac:spMkLst>
            <pc:docMk/>
            <pc:sldMk cId="1446914514" sldId="442"/>
            <ac:spMk id="4" creationId="{03C101E4-A36F-7D00-B2C3-48D53808ACDF}"/>
          </ac:spMkLst>
        </pc:spChg>
        <pc:picChg chg="mod">
          <ac:chgData name="Rachael Chagnon" userId="S::rachael.chagnon@eqs.com::871bcc3d-b11c-46b6-b535-e388c92a0813" providerId="AD" clId="Web-{C9FE7EC7-5E6F-D789-DA24-96FD7C8657DA}" dt="2025-06-23T19:36:36.903" v="140" actId="1076"/>
          <ac:picMkLst>
            <pc:docMk/>
            <pc:sldMk cId="1446914514" sldId="442"/>
            <ac:picMk id="16" creationId="{60B263A2-1482-EF12-5617-704C14A4C4D2}"/>
          </ac:picMkLst>
        </pc:picChg>
      </pc:sldChg>
      <pc:sldChg chg="modSp">
        <pc:chgData name="Rachael Chagnon" userId="S::rachael.chagnon@eqs.com::871bcc3d-b11c-46b6-b535-e388c92a0813" providerId="AD" clId="Web-{C9FE7EC7-5E6F-D789-DA24-96FD7C8657DA}" dt="2025-06-23T19:41:56.350" v="179" actId="1076"/>
        <pc:sldMkLst>
          <pc:docMk/>
          <pc:sldMk cId="623469210" sldId="445"/>
        </pc:sldMkLst>
        <pc:picChg chg="mod">
          <ac:chgData name="Rachael Chagnon" userId="S::rachael.chagnon@eqs.com::871bcc3d-b11c-46b6-b535-e388c92a0813" providerId="AD" clId="Web-{C9FE7EC7-5E6F-D789-DA24-96FD7C8657DA}" dt="2025-06-23T19:41:56.350" v="179" actId="1076"/>
          <ac:picMkLst>
            <pc:docMk/>
            <pc:sldMk cId="623469210" sldId="445"/>
            <ac:picMk id="9" creationId="{DDDBD2E0-8D95-786C-57F6-6820C3D6556B}"/>
          </ac:picMkLst>
        </pc:picChg>
      </pc:sldChg>
      <pc:sldChg chg="delSp modSp">
        <pc:chgData name="Rachael Chagnon" userId="S::rachael.chagnon@eqs.com::871bcc3d-b11c-46b6-b535-e388c92a0813" providerId="AD" clId="Web-{C9FE7EC7-5E6F-D789-DA24-96FD7C8657DA}" dt="2025-06-23T19:43:07.165" v="188" actId="1076"/>
        <pc:sldMkLst>
          <pc:docMk/>
          <pc:sldMk cId="2415896347" sldId="446"/>
        </pc:sldMkLst>
        <pc:spChg chg="del">
          <ac:chgData name="Rachael Chagnon" userId="S::rachael.chagnon@eqs.com::871bcc3d-b11c-46b6-b535-e388c92a0813" providerId="AD" clId="Web-{C9FE7EC7-5E6F-D789-DA24-96FD7C8657DA}" dt="2025-06-23T19:42:42.571" v="184"/>
          <ac:spMkLst>
            <pc:docMk/>
            <pc:sldMk cId="2415896347" sldId="446"/>
            <ac:spMk id="13" creationId="{1ABD991A-6826-45C7-69EB-7E872371FC81}"/>
          </ac:spMkLst>
        </pc:spChg>
        <pc:picChg chg="mod">
          <ac:chgData name="Rachael Chagnon" userId="S::rachael.chagnon@eqs.com::871bcc3d-b11c-46b6-b535-e388c92a0813" providerId="AD" clId="Web-{C9FE7EC7-5E6F-D789-DA24-96FD7C8657DA}" dt="2025-06-23T19:43:05.149" v="187" actId="1076"/>
          <ac:picMkLst>
            <pc:docMk/>
            <pc:sldMk cId="2415896347" sldId="446"/>
            <ac:picMk id="8" creationId="{044207B6-6F01-E3A3-B7EB-B56C6C4A8569}"/>
          </ac:picMkLst>
        </pc:picChg>
        <pc:picChg chg="mod">
          <ac:chgData name="Rachael Chagnon" userId="S::rachael.chagnon@eqs.com::871bcc3d-b11c-46b6-b535-e388c92a0813" providerId="AD" clId="Web-{C9FE7EC7-5E6F-D789-DA24-96FD7C8657DA}" dt="2025-06-23T19:43:07.165" v="188" actId="1076"/>
          <ac:picMkLst>
            <pc:docMk/>
            <pc:sldMk cId="2415896347" sldId="446"/>
            <ac:picMk id="12" creationId="{03E793E4-0D9A-8A8E-F0F5-B66B7ADC0B2D}"/>
          </ac:picMkLst>
        </pc:picChg>
      </pc:sldChg>
      <pc:sldChg chg="modSp">
        <pc:chgData name="Rachael Chagnon" userId="S::rachael.chagnon@eqs.com::871bcc3d-b11c-46b6-b535-e388c92a0813" providerId="AD" clId="Web-{C9FE7EC7-5E6F-D789-DA24-96FD7C8657DA}" dt="2025-06-23T19:43:30.119" v="192" actId="1076"/>
        <pc:sldMkLst>
          <pc:docMk/>
          <pc:sldMk cId="4028181886" sldId="447"/>
        </pc:sldMkLst>
        <pc:spChg chg="mod">
          <ac:chgData name="Rachael Chagnon" userId="S::rachael.chagnon@eqs.com::871bcc3d-b11c-46b6-b535-e388c92a0813" providerId="AD" clId="Web-{C9FE7EC7-5E6F-D789-DA24-96FD7C8657DA}" dt="2025-06-23T19:43:30.119" v="192" actId="1076"/>
          <ac:spMkLst>
            <pc:docMk/>
            <pc:sldMk cId="4028181886" sldId="447"/>
            <ac:spMk id="9" creationId="{EE285D62-0777-1DC1-6429-2428406A1EFA}"/>
          </ac:spMkLst>
        </pc:spChg>
        <pc:picChg chg="mod modCrop">
          <ac:chgData name="Rachael Chagnon" userId="S::rachael.chagnon@eqs.com::871bcc3d-b11c-46b6-b535-e388c92a0813" providerId="AD" clId="Web-{C9FE7EC7-5E6F-D789-DA24-96FD7C8657DA}" dt="2025-06-23T19:43:20.259" v="190"/>
          <ac:picMkLst>
            <pc:docMk/>
            <pc:sldMk cId="4028181886" sldId="447"/>
            <ac:picMk id="5" creationId="{502B7967-87EF-F8CC-B168-0E11B87BA789}"/>
          </ac:picMkLst>
        </pc:picChg>
        <pc:picChg chg="mod">
          <ac:chgData name="Rachael Chagnon" userId="S::rachael.chagnon@eqs.com::871bcc3d-b11c-46b6-b535-e388c92a0813" providerId="AD" clId="Web-{C9FE7EC7-5E6F-D789-DA24-96FD7C8657DA}" dt="2025-06-23T19:43:27.088" v="191" actId="1076"/>
          <ac:picMkLst>
            <pc:docMk/>
            <pc:sldMk cId="4028181886" sldId="447"/>
            <ac:picMk id="12" creationId="{623999C5-485B-D849-BC74-73CB6A5F1DE7}"/>
          </ac:picMkLst>
        </pc:picChg>
      </pc:sldChg>
      <pc:sldChg chg="modSp">
        <pc:chgData name="Rachael Chagnon" userId="S::rachael.chagnon@eqs.com::871bcc3d-b11c-46b6-b535-e388c92a0813" providerId="AD" clId="Web-{C9FE7EC7-5E6F-D789-DA24-96FD7C8657DA}" dt="2025-06-23T19:09:14.411" v="71" actId="1076"/>
        <pc:sldMkLst>
          <pc:docMk/>
          <pc:sldMk cId="2922108773" sldId="467"/>
        </pc:sldMkLst>
        <pc:picChg chg="mod">
          <ac:chgData name="Rachael Chagnon" userId="S::rachael.chagnon@eqs.com::871bcc3d-b11c-46b6-b535-e388c92a0813" providerId="AD" clId="Web-{C9FE7EC7-5E6F-D789-DA24-96FD7C8657DA}" dt="2025-06-23T19:09:14.411" v="71" actId="1076"/>
          <ac:picMkLst>
            <pc:docMk/>
            <pc:sldMk cId="2922108773" sldId="467"/>
            <ac:picMk id="9" creationId="{57D239BD-7F0B-0B67-CBB5-C446D397CF03}"/>
          </ac:picMkLst>
        </pc:picChg>
      </pc:sldChg>
      <pc:sldChg chg="modSp">
        <pc:chgData name="Rachael Chagnon" userId="S::rachael.chagnon@eqs.com::871bcc3d-b11c-46b6-b535-e388c92a0813" providerId="AD" clId="Web-{C9FE7EC7-5E6F-D789-DA24-96FD7C8657DA}" dt="2025-06-23T19:33:27.929" v="110" actId="1076"/>
        <pc:sldMkLst>
          <pc:docMk/>
          <pc:sldMk cId="919044899" sldId="468"/>
        </pc:sldMkLst>
        <pc:spChg chg="mod">
          <ac:chgData name="Rachael Chagnon" userId="S::rachael.chagnon@eqs.com::871bcc3d-b11c-46b6-b535-e388c92a0813" providerId="AD" clId="Web-{C9FE7EC7-5E6F-D789-DA24-96FD7C8657DA}" dt="2025-06-23T19:32:44.943" v="101" actId="1076"/>
          <ac:spMkLst>
            <pc:docMk/>
            <pc:sldMk cId="919044899" sldId="468"/>
            <ac:spMk id="2" creationId="{814285D6-1718-C162-89F5-965C982B60B2}"/>
          </ac:spMkLst>
        </pc:spChg>
        <pc:picChg chg="mod">
          <ac:chgData name="Rachael Chagnon" userId="S::rachael.chagnon@eqs.com::871bcc3d-b11c-46b6-b535-e388c92a0813" providerId="AD" clId="Web-{C9FE7EC7-5E6F-D789-DA24-96FD7C8657DA}" dt="2025-06-23T19:33:27.929" v="110" actId="1076"/>
          <ac:picMkLst>
            <pc:docMk/>
            <pc:sldMk cId="919044899" sldId="468"/>
            <ac:picMk id="8" creationId="{806CD41D-E12A-8FB9-6E82-232019CE66A5}"/>
          </ac:picMkLst>
        </pc:picChg>
        <pc:picChg chg="mod">
          <ac:chgData name="Rachael Chagnon" userId="S::rachael.chagnon@eqs.com::871bcc3d-b11c-46b6-b535-e388c92a0813" providerId="AD" clId="Web-{C9FE7EC7-5E6F-D789-DA24-96FD7C8657DA}" dt="2025-06-23T19:33:05.928" v="108" actId="1076"/>
          <ac:picMkLst>
            <pc:docMk/>
            <pc:sldMk cId="919044899" sldId="468"/>
            <ac:picMk id="9" creationId="{B2D239C4-F2A9-4317-29FD-65C4320C3130}"/>
          </ac:picMkLst>
        </pc:picChg>
      </pc:sldChg>
      <pc:sldChg chg="modSp">
        <pc:chgData name="Rachael Chagnon" userId="S::rachael.chagnon@eqs.com::871bcc3d-b11c-46b6-b535-e388c92a0813" providerId="AD" clId="Web-{C9FE7EC7-5E6F-D789-DA24-96FD7C8657DA}" dt="2025-06-23T18:55:24.305" v="51" actId="20577"/>
        <pc:sldMkLst>
          <pc:docMk/>
          <pc:sldMk cId="3192337419" sldId="469"/>
        </pc:sldMkLst>
        <pc:spChg chg="mod">
          <ac:chgData name="Rachael Chagnon" userId="S::rachael.chagnon@eqs.com::871bcc3d-b11c-46b6-b535-e388c92a0813" providerId="AD" clId="Web-{C9FE7EC7-5E6F-D789-DA24-96FD7C8657DA}" dt="2025-06-23T18:55:24.305" v="51" actId="20577"/>
          <ac:spMkLst>
            <pc:docMk/>
            <pc:sldMk cId="3192337419" sldId="469"/>
            <ac:spMk id="2" creationId="{D04F6CDB-AC8C-7D80-6933-C5F1C7912FB4}"/>
          </ac:spMkLst>
        </pc:spChg>
        <pc:picChg chg="mod">
          <ac:chgData name="Rachael Chagnon" userId="S::rachael.chagnon@eqs.com::871bcc3d-b11c-46b6-b535-e388c92a0813" providerId="AD" clId="Web-{C9FE7EC7-5E6F-D789-DA24-96FD7C8657DA}" dt="2025-06-23T18:52:49.956" v="26" actId="1076"/>
          <ac:picMkLst>
            <pc:docMk/>
            <pc:sldMk cId="3192337419" sldId="469"/>
            <ac:picMk id="5" creationId="{84DCC617-A28C-DF83-A262-CF435D7427C6}"/>
          </ac:picMkLst>
        </pc:picChg>
      </pc:sldChg>
      <pc:sldChg chg="modSp">
        <pc:chgData name="Rachael Chagnon" userId="S::rachael.chagnon@eqs.com::871bcc3d-b11c-46b6-b535-e388c92a0813" providerId="AD" clId="Web-{C9FE7EC7-5E6F-D789-DA24-96FD7C8657DA}" dt="2025-06-23T19:32:04.848" v="97" actId="1076"/>
        <pc:sldMkLst>
          <pc:docMk/>
          <pc:sldMk cId="523629794" sldId="470"/>
        </pc:sldMkLst>
        <pc:spChg chg="mod">
          <ac:chgData name="Rachael Chagnon" userId="S::rachael.chagnon@eqs.com::871bcc3d-b11c-46b6-b535-e388c92a0813" providerId="AD" clId="Web-{C9FE7EC7-5E6F-D789-DA24-96FD7C8657DA}" dt="2025-06-23T19:31:54.894" v="95" actId="1076"/>
          <ac:spMkLst>
            <pc:docMk/>
            <pc:sldMk cId="523629794" sldId="470"/>
            <ac:spMk id="10" creationId="{1EB35EEF-05CB-FA95-A095-11CC6F10C21E}"/>
          </ac:spMkLst>
        </pc:spChg>
        <pc:picChg chg="mod">
          <ac:chgData name="Rachael Chagnon" userId="S::rachael.chagnon@eqs.com::871bcc3d-b11c-46b6-b535-e388c92a0813" providerId="AD" clId="Web-{C9FE7EC7-5E6F-D789-DA24-96FD7C8657DA}" dt="2025-06-23T19:32:04.848" v="97" actId="1076"/>
          <ac:picMkLst>
            <pc:docMk/>
            <pc:sldMk cId="523629794" sldId="470"/>
            <ac:picMk id="5" creationId="{34C0FACC-EA90-8D65-F8AC-E1369F1FE80C}"/>
          </ac:picMkLst>
        </pc:picChg>
      </pc:sldChg>
      <pc:sldChg chg="modSp">
        <pc:chgData name="Rachael Chagnon" userId="S::rachael.chagnon@eqs.com::871bcc3d-b11c-46b6-b535-e388c92a0813" providerId="AD" clId="Web-{C9FE7EC7-5E6F-D789-DA24-96FD7C8657DA}" dt="2025-06-23T19:09:50.303" v="73" actId="14100"/>
        <pc:sldMkLst>
          <pc:docMk/>
          <pc:sldMk cId="3478226611" sldId="471"/>
        </pc:sldMkLst>
        <pc:spChg chg="mod">
          <ac:chgData name="Rachael Chagnon" userId="S::rachael.chagnon@eqs.com::871bcc3d-b11c-46b6-b535-e388c92a0813" providerId="AD" clId="Web-{C9FE7EC7-5E6F-D789-DA24-96FD7C8657DA}" dt="2025-06-23T19:09:50.303" v="73" actId="14100"/>
          <ac:spMkLst>
            <pc:docMk/>
            <pc:sldMk cId="3478226611" sldId="471"/>
            <ac:spMk id="2" creationId="{2CC0A4F9-897C-0498-2A3C-16F8CB7A753D}"/>
          </ac:spMkLst>
        </pc:spChg>
        <pc:spChg chg="mod">
          <ac:chgData name="Rachael Chagnon" userId="S::rachael.chagnon@eqs.com::871bcc3d-b11c-46b6-b535-e388c92a0813" providerId="AD" clId="Web-{C9FE7EC7-5E6F-D789-DA24-96FD7C8657DA}" dt="2025-06-23T19:09:42.100" v="72" actId="14100"/>
          <ac:spMkLst>
            <pc:docMk/>
            <pc:sldMk cId="3478226611" sldId="471"/>
            <ac:spMk id="9" creationId="{2E840D0A-12EF-0FEB-8033-881AE9C72D9B}"/>
          </ac:spMkLst>
        </pc:spChg>
        <pc:picChg chg="mod">
          <ac:chgData name="Rachael Chagnon" userId="S::rachael.chagnon@eqs.com::871bcc3d-b11c-46b6-b535-e388c92a0813" providerId="AD" clId="Web-{C9FE7EC7-5E6F-D789-DA24-96FD7C8657DA}" dt="2025-06-23T19:08:45.910" v="65" actId="1076"/>
          <ac:picMkLst>
            <pc:docMk/>
            <pc:sldMk cId="3478226611" sldId="471"/>
            <ac:picMk id="5" creationId="{0379C0D7-1B53-8CA6-B0EC-E1D1FA2AC03C}"/>
          </ac:picMkLst>
        </pc:picChg>
        <pc:picChg chg="mod">
          <ac:chgData name="Rachael Chagnon" userId="S::rachael.chagnon@eqs.com::871bcc3d-b11c-46b6-b535-e388c92a0813" providerId="AD" clId="Web-{C9FE7EC7-5E6F-D789-DA24-96FD7C8657DA}" dt="2025-06-23T19:08:36.051" v="63" actId="1076"/>
          <ac:picMkLst>
            <pc:docMk/>
            <pc:sldMk cId="3478226611" sldId="471"/>
            <ac:picMk id="10" creationId="{10C2C05F-2456-C139-FF18-E1063BD4EBFE}"/>
          </ac:picMkLst>
        </pc:picChg>
      </pc:sldChg>
      <pc:sldChg chg="modSp">
        <pc:chgData name="Rachael Chagnon" userId="S::rachael.chagnon@eqs.com::871bcc3d-b11c-46b6-b535-e388c92a0813" providerId="AD" clId="Web-{C9FE7EC7-5E6F-D789-DA24-96FD7C8657DA}" dt="2025-06-23T19:11:27.869" v="94" actId="1076"/>
        <pc:sldMkLst>
          <pc:docMk/>
          <pc:sldMk cId="2881027770" sldId="472"/>
        </pc:sldMkLst>
        <pc:spChg chg="mod">
          <ac:chgData name="Rachael Chagnon" userId="S::rachael.chagnon@eqs.com::871bcc3d-b11c-46b6-b535-e388c92a0813" providerId="AD" clId="Web-{C9FE7EC7-5E6F-D789-DA24-96FD7C8657DA}" dt="2025-06-23T19:11:16.822" v="92" actId="1076"/>
          <ac:spMkLst>
            <pc:docMk/>
            <pc:sldMk cId="2881027770" sldId="472"/>
            <ac:spMk id="2" creationId="{C3B86048-5CF2-3E1D-937F-A30AF912819F}"/>
          </ac:spMkLst>
        </pc:spChg>
        <pc:picChg chg="mod modCrop">
          <ac:chgData name="Rachael Chagnon" userId="S::rachael.chagnon@eqs.com::871bcc3d-b11c-46b6-b535-e388c92a0813" providerId="AD" clId="Web-{C9FE7EC7-5E6F-D789-DA24-96FD7C8657DA}" dt="2025-06-23T19:11:04.103" v="88" actId="1076"/>
          <ac:picMkLst>
            <pc:docMk/>
            <pc:sldMk cId="2881027770" sldId="472"/>
            <ac:picMk id="7" creationId="{7D857CA9-6C8C-DFFC-2863-5EBC89DEADDA}"/>
          </ac:picMkLst>
        </pc:picChg>
        <pc:picChg chg="mod">
          <ac:chgData name="Rachael Chagnon" userId="S::rachael.chagnon@eqs.com::871bcc3d-b11c-46b6-b535-e388c92a0813" providerId="AD" clId="Web-{C9FE7EC7-5E6F-D789-DA24-96FD7C8657DA}" dt="2025-06-23T19:11:27.869" v="94" actId="1076"/>
          <ac:picMkLst>
            <pc:docMk/>
            <pc:sldMk cId="2881027770" sldId="472"/>
            <ac:picMk id="8" creationId="{43C89384-A025-1793-3F3C-B36B016AD7DE}"/>
          </ac:picMkLst>
        </pc:picChg>
      </pc:sldChg>
      <pc:sldChg chg="modSp">
        <pc:chgData name="Rachael Chagnon" userId="S::rachael.chagnon@eqs.com::871bcc3d-b11c-46b6-b535-e388c92a0813" providerId="AD" clId="Web-{C9FE7EC7-5E6F-D789-DA24-96FD7C8657DA}" dt="2025-06-23T19:10:21.382" v="79" actId="1076"/>
        <pc:sldMkLst>
          <pc:docMk/>
          <pc:sldMk cId="3596240615" sldId="473"/>
        </pc:sldMkLst>
        <pc:spChg chg="mod">
          <ac:chgData name="Rachael Chagnon" userId="S::rachael.chagnon@eqs.com::871bcc3d-b11c-46b6-b535-e388c92a0813" providerId="AD" clId="Web-{C9FE7EC7-5E6F-D789-DA24-96FD7C8657DA}" dt="2025-06-23T19:10:21.382" v="79" actId="1076"/>
          <ac:spMkLst>
            <pc:docMk/>
            <pc:sldMk cId="3596240615" sldId="473"/>
            <ac:spMk id="2" creationId="{2D9E18BA-C00C-E0CB-BB2F-51560221F31B}"/>
          </ac:spMkLst>
        </pc:spChg>
        <pc:picChg chg="mod">
          <ac:chgData name="Rachael Chagnon" userId="S::rachael.chagnon@eqs.com::871bcc3d-b11c-46b6-b535-e388c92a0813" providerId="AD" clId="Web-{C9FE7EC7-5E6F-D789-DA24-96FD7C8657DA}" dt="2025-06-23T19:10:14.726" v="78" actId="14100"/>
          <ac:picMkLst>
            <pc:docMk/>
            <pc:sldMk cId="3596240615" sldId="473"/>
            <ac:picMk id="5" creationId="{0123626F-FA48-7FE5-1EEC-C533A14AEB29}"/>
          </ac:picMkLst>
        </pc:picChg>
      </pc:sldChg>
      <pc:sldChg chg="delSp modSp">
        <pc:chgData name="Rachael Chagnon" userId="S::rachael.chagnon@eqs.com::871bcc3d-b11c-46b6-b535-e388c92a0813" providerId="AD" clId="Web-{C9FE7EC7-5E6F-D789-DA24-96FD7C8657DA}" dt="2025-06-23T19:42:51.993" v="186" actId="1076"/>
        <pc:sldMkLst>
          <pc:docMk/>
          <pc:sldMk cId="3907732915" sldId="474"/>
        </pc:sldMkLst>
        <pc:spChg chg="del">
          <ac:chgData name="Rachael Chagnon" userId="S::rachael.chagnon@eqs.com::871bcc3d-b11c-46b6-b535-e388c92a0813" providerId="AD" clId="Web-{C9FE7EC7-5E6F-D789-DA24-96FD7C8657DA}" dt="2025-06-23T19:42:17.726" v="183"/>
          <ac:spMkLst>
            <pc:docMk/>
            <pc:sldMk cId="3907732915" sldId="474"/>
            <ac:spMk id="3" creationId="{92E66BB8-6EB3-6775-2049-D0E49625F3E6}"/>
          </ac:spMkLst>
        </pc:spChg>
        <pc:spChg chg="mod">
          <ac:chgData name="Rachael Chagnon" userId="S::rachael.chagnon@eqs.com::871bcc3d-b11c-46b6-b535-e388c92a0813" providerId="AD" clId="Web-{C9FE7EC7-5E6F-D789-DA24-96FD7C8657DA}" dt="2025-06-23T19:42:51.930" v="185" actId="1076"/>
          <ac:spMkLst>
            <pc:docMk/>
            <pc:sldMk cId="3907732915" sldId="474"/>
            <ac:spMk id="8" creationId="{311C366A-8146-6316-27BE-3937C9CAEA0C}"/>
          </ac:spMkLst>
        </pc:spChg>
        <pc:picChg chg="mod">
          <ac:chgData name="Rachael Chagnon" userId="S::rachael.chagnon@eqs.com::871bcc3d-b11c-46b6-b535-e388c92a0813" providerId="AD" clId="Web-{C9FE7EC7-5E6F-D789-DA24-96FD7C8657DA}" dt="2025-06-23T19:42:51.993" v="186" actId="1076"/>
          <ac:picMkLst>
            <pc:docMk/>
            <pc:sldMk cId="3907732915" sldId="474"/>
            <ac:picMk id="11" creationId="{25598A3B-B811-4FA6-7021-08F379EB6674}"/>
          </ac:picMkLst>
        </pc:picChg>
      </pc:sldChg>
      <pc:sldChg chg="modSp">
        <pc:chgData name="Rachael Chagnon" userId="S::rachael.chagnon@eqs.com::871bcc3d-b11c-46b6-b535-e388c92a0813" providerId="AD" clId="Web-{C9FE7EC7-5E6F-D789-DA24-96FD7C8657DA}" dt="2025-06-23T18:53:04.613" v="29" actId="1076"/>
        <pc:sldMkLst>
          <pc:docMk/>
          <pc:sldMk cId="2435585619" sldId="475"/>
        </pc:sldMkLst>
        <pc:spChg chg="mod">
          <ac:chgData name="Rachael Chagnon" userId="S::rachael.chagnon@eqs.com::871bcc3d-b11c-46b6-b535-e388c92a0813" providerId="AD" clId="Web-{C9FE7EC7-5E6F-D789-DA24-96FD7C8657DA}" dt="2025-06-23T18:53:02.722" v="28" actId="1076"/>
          <ac:spMkLst>
            <pc:docMk/>
            <pc:sldMk cId="2435585619" sldId="475"/>
            <ac:spMk id="2" creationId="{C328FD23-BAFA-763D-B70F-E09C4BA95204}"/>
          </ac:spMkLst>
        </pc:spChg>
        <pc:picChg chg="mod">
          <ac:chgData name="Rachael Chagnon" userId="S::rachael.chagnon@eqs.com::871bcc3d-b11c-46b6-b535-e388c92a0813" providerId="AD" clId="Web-{C9FE7EC7-5E6F-D789-DA24-96FD7C8657DA}" dt="2025-06-23T18:53:04.613" v="29" actId="1076"/>
          <ac:picMkLst>
            <pc:docMk/>
            <pc:sldMk cId="2435585619" sldId="475"/>
            <ac:picMk id="3" creationId="{323927F9-0C55-A788-37B8-027F06D47DC7}"/>
          </ac:picMkLst>
        </pc:picChg>
      </pc:sldChg>
      <pc:sldChg chg="modSp">
        <pc:chgData name="Rachael Chagnon" userId="S::rachael.chagnon@eqs.com::871bcc3d-b11c-46b6-b535-e388c92a0813" providerId="AD" clId="Web-{C9FE7EC7-5E6F-D789-DA24-96FD7C8657DA}" dt="2025-06-23T18:55:57.822" v="56" actId="14100"/>
        <pc:sldMkLst>
          <pc:docMk/>
          <pc:sldMk cId="3735527995" sldId="476"/>
        </pc:sldMkLst>
        <pc:spChg chg="mod">
          <ac:chgData name="Rachael Chagnon" userId="S::rachael.chagnon@eqs.com::871bcc3d-b11c-46b6-b535-e388c92a0813" providerId="AD" clId="Web-{C9FE7EC7-5E6F-D789-DA24-96FD7C8657DA}" dt="2025-06-23T18:55:44.572" v="52" actId="1076"/>
          <ac:spMkLst>
            <pc:docMk/>
            <pc:sldMk cId="3735527995" sldId="476"/>
            <ac:spMk id="2" creationId="{7AF8AD99-C33D-40E6-E10F-6145C7B419CD}"/>
          </ac:spMkLst>
        </pc:spChg>
        <pc:picChg chg="mod">
          <ac:chgData name="Rachael Chagnon" userId="S::rachael.chagnon@eqs.com::871bcc3d-b11c-46b6-b535-e388c92a0813" providerId="AD" clId="Web-{C9FE7EC7-5E6F-D789-DA24-96FD7C8657DA}" dt="2025-06-23T18:55:51.369" v="55" actId="1076"/>
          <ac:picMkLst>
            <pc:docMk/>
            <pc:sldMk cId="3735527995" sldId="476"/>
            <ac:picMk id="3" creationId="{F2B90B5A-75E0-9121-8DE5-02C1BFBFB53D}"/>
          </ac:picMkLst>
        </pc:picChg>
        <pc:picChg chg="mod">
          <ac:chgData name="Rachael Chagnon" userId="S::rachael.chagnon@eqs.com::871bcc3d-b11c-46b6-b535-e388c92a0813" providerId="AD" clId="Web-{C9FE7EC7-5E6F-D789-DA24-96FD7C8657DA}" dt="2025-06-23T18:55:57.822" v="56" actId="14100"/>
          <ac:picMkLst>
            <pc:docMk/>
            <pc:sldMk cId="3735527995" sldId="476"/>
            <ac:picMk id="7" creationId="{B834059D-951B-5212-F6F2-B1A5B4D4B47B}"/>
          </ac:picMkLst>
        </pc:picChg>
      </pc:sldChg>
      <pc:sldChg chg="delSp modSp">
        <pc:chgData name="Rachael Chagnon" userId="S::rachael.chagnon@eqs.com::871bcc3d-b11c-46b6-b535-e388c92a0813" providerId="AD" clId="Web-{C9FE7EC7-5E6F-D789-DA24-96FD7C8657DA}" dt="2025-06-23T18:53:56.990" v="40" actId="1076"/>
        <pc:sldMkLst>
          <pc:docMk/>
          <pc:sldMk cId="1538685746" sldId="477"/>
        </pc:sldMkLst>
        <pc:spChg chg="del">
          <ac:chgData name="Rachael Chagnon" userId="S::rachael.chagnon@eqs.com::871bcc3d-b11c-46b6-b535-e388c92a0813" providerId="AD" clId="Web-{C9FE7EC7-5E6F-D789-DA24-96FD7C8657DA}" dt="2025-06-23T18:53:10.207" v="30"/>
          <ac:spMkLst>
            <pc:docMk/>
            <pc:sldMk cId="1538685746" sldId="477"/>
            <ac:spMk id="3" creationId="{3DC5E652-88A3-E5EC-5C25-45A3A5271C1D}"/>
          </ac:spMkLst>
        </pc:spChg>
        <pc:spChg chg="mod">
          <ac:chgData name="Rachael Chagnon" userId="S::rachael.chagnon@eqs.com::871bcc3d-b11c-46b6-b535-e388c92a0813" providerId="AD" clId="Web-{C9FE7EC7-5E6F-D789-DA24-96FD7C8657DA}" dt="2025-06-23T18:53:56.990" v="40" actId="1076"/>
          <ac:spMkLst>
            <pc:docMk/>
            <pc:sldMk cId="1538685746" sldId="477"/>
            <ac:spMk id="8" creationId="{BD48E7F1-D44D-8B25-7E38-133B416E5C03}"/>
          </ac:spMkLst>
        </pc:spChg>
        <pc:picChg chg="mod modCrop">
          <ac:chgData name="Rachael Chagnon" userId="S::rachael.chagnon@eqs.com::871bcc3d-b11c-46b6-b535-e388c92a0813" providerId="AD" clId="Web-{C9FE7EC7-5E6F-D789-DA24-96FD7C8657DA}" dt="2025-06-23T18:53:53.396" v="39" actId="1076"/>
          <ac:picMkLst>
            <pc:docMk/>
            <pc:sldMk cId="1538685746" sldId="477"/>
            <ac:picMk id="9" creationId="{B958F616-A4A1-C67D-AFF1-EE7187287F6E}"/>
          </ac:picMkLst>
        </pc:picChg>
      </pc:sldChg>
    </pc:docChg>
  </pc:docChgLst>
  <pc:docChgLst>
    <pc:chgData name="Annie Ziolek" userId="S::annie.ziolek@eqs.com::bcd9541d-06cb-4665-b7b5-319e11b0951e" providerId="AD" clId="Web-{EBE58DF9-8619-B1FA-B2F1-25D57E90F61F}"/>
    <pc:docChg chg="addSld modSld sldOrd">
      <pc:chgData name="Annie Ziolek" userId="S::annie.ziolek@eqs.com::bcd9541d-06cb-4665-b7b5-319e11b0951e" providerId="AD" clId="Web-{EBE58DF9-8619-B1FA-B2F1-25D57E90F61F}" dt="2025-06-18T16:56:08.908" v="1943" actId="20577"/>
      <pc:docMkLst>
        <pc:docMk/>
      </pc:docMkLst>
      <pc:sldChg chg="modSp">
        <pc:chgData name="Annie Ziolek" userId="S::annie.ziolek@eqs.com::bcd9541d-06cb-4665-b7b5-319e11b0951e" providerId="AD" clId="Web-{EBE58DF9-8619-B1FA-B2F1-25D57E90F61F}" dt="2025-06-18T16:42:27.700" v="1543" actId="20577"/>
        <pc:sldMkLst>
          <pc:docMk/>
          <pc:sldMk cId="4267963072" sldId="427"/>
        </pc:sldMkLst>
        <pc:spChg chg="mod">
          <ac:chgData name="Annie Ziolek" userId="S::annie.ziolek@eqs.com::bcd9541d-06cb-4665-b7b5-319e11b0951e" providerId="AD" clId="Web-{EBE58DF9-8619-B1FA-B2F1-25D57E90F61F}" dt="2025-06-18T16:42:27.700" v="1543" actId="20577"/>
          <ac:spMkLst>
            <pc:docMk/>
            <pc:sldMk cId="4267963072" sldId="427"/>
            <ac:spMk id="5" creationId="{BC1353A1-C2FC-EB5B-75AB-32C9813DA86E}"/>
          </ac:spMkLst>
        </pc:spChg>
      </pc:sldChg>
      <pc:sldChg chg="addSp delSp modSp modCm">
        <pc:chgData name="Annie Ziolek" userId="S::annie.ziolek@eqs.com::bcd9541d-06cb-4665-b7b5-319e11b0951e" providerId="AD" clId="Web-{EBE58DF9-8619-B1FA-B2F1-25D57E90F61F}" dt="2025-06-18T15:16:51.247" v="21" actId="1076"/>
        <pc:sldMkLst>
          <pc:docMk/>
          <pc:sldMk cId="550413613" sldId="430"/>
        </pc:sldMkLst>
        <pc:spChg chg="mod">
          <ac:chgData name="Annie Ziolek" userId="S::annie.ziolek@eqs.com::bcd9541d-06cb-4665-b7b5-319e11b0951e" providerId="AD" clId="Web-{EBE58DF9-8619-B1FA-B2F1-25D57E90F61F}" dt="2025-06-18T15:14:01.118" v="10" actId="1076"/>
          <ac:spMkLst>
            <pc:docMk/>
            <pc:sldMk cId="550413613" sldId="430"/>
            <ac:spMk id="2" creationId="{69CDDFCE-0EDB-6AD0-983B-733BC9F35665}"/>
          </ac:spMkLst>
        </pc:spChg>
        <pc:spChg chg="add del mod">
          <ac:chgData name="Annie Ziolek" userId="S::annie.ziolek@eqs.com::bcd9541d-06cb-4665-b7b5-319e11b0951e" providerId="AD" clId="Web-{EBE58DF9-8619-B1FA-B2F1-25D57E90F61F}" dt="2025-06-18T15:13:46.461" v="7"/>
          <ac:spMkLst>
            <pc:docMk/>
            <pc:sldMk cId="550413613" sldId="430"/>
            <ac:spMk id="4" creationId="{3F12AF97-9415-6268-B13C-7D807F023355}"/>
          </ac:spMkLst>
        </pc:spChg>
        <pc:spChg chg="mod">
          <ac:chgData name="Annie Ziolek" userId="S::annie.ziolek@eqs.com::bcd9541d-06cb-4665-b7b5-319e11b0951e" providerId="AD" clId="Web-{EBE58DF9-8619-B1FA-B2F1-25D57E90F61F}" dt="2025-06-18T15:13:43.008" v="5" actId="20577"/>
          <ac:spMkLst>
            <pc:docMk/>
            <pc:sldMk cId="550413613" sldId="430"/>
            <ac:spMk id="9" creationId="{A986F65C-7C07-2821-4378-72B2F7999F57}"/>
          </ac:spMkLst>
        </pc:spChg>
        <pc:spChg chg="add del mod">
          <ac:chgData name="Annie Ziolek" userId="S::annie.ziolek@eqs.com::bcd9541d-06cb-4665-b7b5-319e11b0951e" providerId="AD" clId="Web-{EBE58DF9-8619-B1FA-B2F1-25D57E90F61F}" dt="2025-06-18T15:14:12.009" v="13"/>
          <ac:spMkLst>
            <pc:docMk/>
            <pc:sldMk cId="550413613" sldId="430"/>
            <ac:spMk id="12" creationId="{B558BE5E-C961-09E7-8150-598F816EEAD0}"/>
          </ac:spMkLst>
        </pc:spChg>
        <pc:spChg chg="add del mod">
          <ac:chgData name="Annie Ziolek" userId="S::annie.ziolek@eqs.com::bcd9541d-06cb-4665-b7b5-319e11b0951e" providerId="AD" clId="Web-{EBE58DF9-8619-B1FA-B2F1-25D57E90F61F}" dt="2025-06-18T15:16:39.716" v="18"/>
          <ac:spMkLst>
            <pc:docMk/>
            <pc:sldMk cId="550413613" sldId="430"/>
            <ac:spMk id="15" creationId="{8BFA659E-35D2-ACC4-3171-50612979701F}"/>
          </ac:spMkLst>
        </pc:spChg>
        <pc:picChg chg="del">
          <ac:chgData name="Annie Ziolek" userId="S::annie.ziolek@eqs.com::bcd9541d-06cb-4665-b7b5-319e11b0951e" providerId="AD" clId="Web-{EBE58DF9-8619-B1FA-B2F1-25D57E90F61F}" dt="2025-06-18T15:13:43.336" v="6"/>
          <ac:picMkLst>
            <pc:docMk/>
            <pc:sldMk cId="550413613" sldId="430"/>
            <ac:picMk id="7" creationId="{B4C254E6-B71A-57C5-7D9C-34ADC4804D49}"/>
          </ac:picMkLst>
        </pc:picChg>
        <pc:picChg chg="add del mod ord">
          <ac:chgData name="Annie Ziolek" userId="S::annie.ziolek@eqs.com::bcd9541d-06cb-4665-b7b5-319e11b0951e" providerId="AD" clId="Web-{EBE58DF9-8619-B1FA-B2F1-25D57E90F61F}" dt="2025-06-18T15:14:10.415" v="12"/>
          <ac:picMkLst>
            <pc:docMk/>
            <pc:sldMk cId="550413613" sldId="430"/>
            <ac:picMk id="8" creationId="{3D916476-21B2-A8DF-AAF3-20430D537BEF}"/>
          </ac:picMkLst>
        </pc:picChg>
        <pc:picChg chg="add del mod ord">
          <ac:chgData name="Annie Ziolek" userId="S::annie.ziolek@eqs.com::bcd9541d-06cb-4665-b7b5-319e11b0951e" providerId="AD" clId="Web-{EBE58DF9-8619-B1FA-B2F1-25D57E90F61F}" dt="2025-06-18T15:16:35.200" v="17"/>
          <ac:picMkLst>
            <pc:docMk/>
            <pc:sldMk cId="550413613" sldId="430"/>
            <ac:picMk id="13" creationId="{4A71ABD7-728D-68F6-17F8-BA5A7606F2A2}"/>
          </ac:picMkLst>
        </pc:picChg>
        <pc:picChg chg="add mod">
          <ac:chgData name="Annie Ziolek" userId="S::annie.ziolek@eqs.com::bcd9541d-06cb-4665-b7b5-319e11b0951e" providerId="AD" clId="Web-{EBE58DF9-8619-B1FA-B2F1-25D57E90F61F}" dt="2025-06-18T15:16:51.247" v="21" actId="1076"/>
          <ac:picMkLst>
            <pc:docMk/>
            <pc:sldMk cId="550413613" sldId="430"/>
            <ac:picMk id="16" creationId="{38260160-7F9F-9543-8D79-3CCB17168D67}"/>
          </ac:picMkLst>
        </pc:picChg>
        <pc:extLst>
          <p:ext xmlns:p="http://schemas.openxmlformats.org/presentationml/2006/main" uri="{D6D511B9-2390-475A-947B-AFAB55BFBCF1}">
            <pc226:cmChg xmlns:pc226="http://schemas.microsoft.com/office/powerpoint/2022/06/main/command" chg="mod">
              <pc226:chgData name="Annie Ziolek" userId="S::annie.ziolek@eqs.com::bcd9541d-06cb-4665-b7b5-319e11b0951e" providerId="AD" clId="Web-{EBE58DF9-8619-B1FA-B2F1-25D57E90F61F}" dt="2025-06-18T15:06:29.136" v="4" actId="20577"/>
              <pc2:cmMkLst xmlns:pc2="http://schemas.microsoft.com/office/powerpoint/2019/9/main/command">
                <pc:docMk/>
                <pc:sldMk cId="550413613" sldId="430"/>
                <pc2:cmMk id="{D3AB6820-B8E4-4586-8286-03439E2F2FAC}"/>
              </pc2:cmMkLst>
            </pc226:cmChg>
          </p:ext>
        </pc:extLst>
      </pc:sldChg>
      <pc:sldChg chg="addSp delSp modSp modCm">
        <pc:chgData name="Annie Ziolek" userId="S::annie.ziolek@eqs.com::bcd9541d-06cb-4665-b7b5-319e11b0951e" providerId="AD" clId="Web-{EBE58DF9-8619-B1FA-B2F1-25D57E90F61F}" dt="2025-06-18T16:19:10.603" v="780" actId="20577"/>
        <pc:sldMkLst>
          <pc:docMk/>
          <pc:sldMk cId="287416055" sldId="431"/>
        </pc:sldMkLst>
        <pc:spChg chg="mod">
          <ac:chgData name="Annie Ziolek" userId="S::annie.ziolek@eqs.com::bcd9541d-06cb-4665-b7b5-319e11b0951e" providerId="AD" clId="Web-{EBE58DF9-8619-B1FA-B2F1-25D57E90F61F}" dt="2025-06-18T16:19:10.603" v="780" actId="20577"/>
          <ac:spMkLst>
            <pc:docMk/>
            <pc:sldMk cId="287416055" sldId="431"/>
            <ac:spMk id="2" creationId="{9F970F1A-36AF-3923-C867-585618CBA680}"/>
          </ac:spMkLst>
        </pc:spChg>
        <pc:picChg chg="add mod">
          <ac:chgData name="Annie Ziolek" userId="S::annie.ziolek@eqs.com::bcd9541d-06cb-4665-b7b5-319e11b0951e" providerId="AD" clId="Web-{EBE58DF9-8619-B1FA-B2F1-25D57E90F61F}" dt="2025-06-18T16:03:58.939" v="656" actId="1076"/>
          <ac:picMkLst>
            <pc:docMk/>
            <pc:sldMk cId="287416055" sldId="431"/>
            <ac:picMk id="3" creationId="{E114AC2C-C067-D7D6-E7D0-E15E2BB2153F}"/>
          </ac:picMkLst>
        </pc:picChg>
        <pc:picChg chg="del">
          <ac:chgData name="Annie Ziolek" userId="S::annie.ziolek@eqs.com::bcd9541d-06cb-4665-b7b5-319e11b0951e" providerId="AD" clId="Web-{EBE58DF9-8619-B1FA-B2F1-25D57E90F61F}" dt="2025-06-18T15:17:40.702" v="31"/>
          <ac:picMkLst>
            <pc:docMk/>
            <pc:sldMk cId="287416055" sldId="431"/>
            <ac:picMk id="4" creationId="{73DC5D10-9C95-7018-141F-036E7E5FA392}"/>
          </ac:picMkLst>
        </pc:picChg>
        <pc:picChg chg="mod">
          <ac:chgData name="Annie Ziolek" userId="S::annie.ziolek@eqs.com::bcd9541d-06cb-4665-b7b5-319e11b0951e" providerId="AD" clId="Web-{EBE58DF9-8619-B1FA-B2F1-25D57E90F61F}" dt="2025-06-18T16:04:03.205" v="657" actId="1076"/>
          <ac:picMkLst>
            <pc:docMk/>
            <pc:sldMk cId="287416055" sldId="431"/>
            <ac:picMk id="8" creationId="{0C0D0D09-7D6D-28C4-964A-AAD6AA059ECD}"/>
          </ac:picMkLst>
        </pc:picChg>
        <pc:extLst>
          <p:ext xmlns:p="http://schemas.openxmlformats.org/presentationml/2006/main" uri="{D6D511B9-2390-475A-947B-AFAB55BFBCF1}">
            <pc226:cmChg xmlns:pc226="http://schemas.microsoft.com/office/powerpoint/2022/06/main/command" chg="mod">
              <pc226:chgData name="Annie Ziolek" userId="S::annie.ziolek@eqs.com::bcd9541d-06cb-4665-b7b5-319e11b0951e" providerId="AD" clId="Web-{EBE58DF9-8619-B1FA-B2F1-25D57E90F61F}" dt="2025-06-18T16:18:56.743" v="779" actId="20577"/>
              <pc2:cmMkLst xmlns:pc2="http://schemas.microsoft.com/office/powerpoint/2019/9/main/command">
                <pc:docMk/>
                <pc:sldMk cId="287416055" sldId="431"/>
                <pc2:cmMk id="{E582FF7F-E363-441F-930D-A33B568EFD4F}"/>
              </pc2:cmMkLst>
            </pc226:cmChg>
          </p:ext>
        </pc:extLst>
      </pc:sldChg>
      <pc:sldChg chg="modSp modCm">
        <pc:chgData name="Annie Ziolek" userId="S::annie.ziolek@eqs.com::bcd9541d-06cb-4665-b7b5-319e11b0951e" providerId="AD" clId="Web-{EBE58DF9-8619-B1FA-B2F1-25D57E90F61F}" dt="2025-06-18T16:19:47.588" v="814" actId="20577"/>
        <pc:sldMkLst>
          <pc:docMk/>
          <pc:sldMk cId="1373653868" sldId="432"/>
        </pc:sldMkLst>
        <pc:spChg chg="mod">
          <ac:chgData name="Annie Ziolek" userId="S::annie.ziolek@eqs.com::bcd9541d-06cb-4665-b7b5-319e11b0951e" providerId="AD" clId="Web-{EBE58DF9-8619-B1FA-B2F1-25D57E90F61F}" dt="2025-06-18T16:19:47.588" v="814" actId="20577"/>
          <ac:spMkLst>
            <pc:docMk/>
            <pc:sldMk cId="1373653868" sldId="432"/>
            <ac:spMk id="2" creationId="{697D4A57-6BEA-92CD-717C-4385BD215774}"/>
          </ac:spMkLst>
        </pc:spChg>
        <pc:extLst>
          <p:ext xmlns:p="http://schemas.openxmlformats.org/presentationml/2006/main" uri="{D6D511B9-2390-475A-947B-AFAB55BFBCF1}">
            <pc226:cmChg xmlns:pc226="http://schemas.microsoft.com/office/powerpoint/2022/06/main/command" chg="mod">
              <pc226:chgData name="Annie Ziolek" userId="S::annie.ziolek@eqs.com::bcd9541d-06cb-4665-b7b5-319e11b0951e" providerId="AD" clId="Web-{EBE58DF9-8619-B1FA-B2F1-25D57E90F61F}" dt="2025-06-18T16:19:28.884" v="812" actId="20577"/>
              <pc2:cmMkLst xmlns:pc2="http://schemas.microsoft.com/office/powerpoint/2019/9/main/command">
                <pc:docMk/>
                <pc:sldMk cId="1373653868" sldId="432"/>
                <pc2:cmMk id="{5D273114-5D08-42FB-98A4-EF266216B02C}"/>
              </pc2:cmMkLst>
            </pc226:cmChg>
            <pc226:cmChg xmlns:pc226="http://schemas.microsoft.com/office/powerpoint/2022/06/main/command" chg="mod">
              <pc226:chgData name="Annie Ziolek" userId="S::annie.ziolek@eqs.com::bcd9541d-06cb-4665-b7b5-319e11b0951e" providerId="AD" clId="Web-{EBE58DF9-8619-B1FA-B2F1-25D57E90F61F}" dt="2025-06-18T16:19:28.884" v="812" actId="20577"/>
              <pc2:cmMkLst xmlns:pc2="http://schemas.microsoft.com/office/powerpoint/2019/9/main/command">
                <pc:docMk/>
                <pc:sldMk cId="1373653868" sldId="432"/>
                <pc2:cmMk id="{901B787B-6B1E-4036-B6E0-EC3F94C0A45A}"/>
              </pc2:cmMkLst>
            </pc226:cmChg>
          </p:ext>
        </pc:extLst>
      </pc:sldChg>
      <pc:sldChg chg="modSp">
        <pc:chgData name="Annie Ziolek" userId="S::annie.ziolek@eqs.com::bcd9541d-06cb-4665-b7b5-319e11b0951e" providerId="AD" clId="Web-{EBE58DF9-8619-B1FA-B2F1-25D57E90F61F}" dt="2025-06-18T16:42:03.996" v="1529" actId="20577"/>
        <pc:sldMkLst>
          <pc:docMk/>
          <pc:sldMk cId="4159601168" sldId="438"/>
        </pc:sldMkLst>
        <pc:spChg chg="mod">
          <ac:chgData name="Annie Ziolek" userId="S::annie.ziolek@eqs.com::bcd9541d-06cb-4665-b7b5-319e11b0951e" providerId="AD" clId="Web-{EBE58DF9-8619-B1FA-B2F1-25D57E90F61F}" dt="2025-06-18T16:42:03.996" v="1529" actId="20577"/>
          <ac:spMkLst>
            <pc:docMk/>
            <pc:sldMk cId="4159601168" sldId="438"/>
            <ac:spMk id="3" creationId="{CCC6CF11-EEC0-9176-C797-A8795FA8FD77}"/>
          </ac:spMkLst>
        </pc:spChg>
      </pc:sldChg>
      <pc:sldChg chg="modSp">
        <pc:chgData name="Annie Ziolek" userId="S::annie.ziolek@eqs.com::bcd9541d-06cb-4665-b7b5-319e11b0951e" providerId="AD" clId="Web-{EBE58DF9-8619-B1FA-B2F1-25D57E90F61F}" dt="2025-06-18T16:42:36.966" v="1548" actId="20577"/>
        <pc:sldMkLst>
          <pc:docMk/>
          <pc:sldMk cId="3785941517" sldId="439"/>
        </pc:sldMkLst>
        <pc:spChg chg="mod">
          <ac:chgData name="Annie Ziolek" userId="S::annie.ziolek@eqs.com::bcd9541d-06cb-4665-b7b5-319e11b0951e" providerId="AD" clId="Web-{EBE58DF9-8619-B1FA-B2F1-25D57E90F61F}" dt="2025-06-18T16:42:36.966" v="1548" actId="20577"/>
          <ac:spMkLst>
            <pc:docMk/>
            <pc:sldMk cId="3785941517" sldId="439"/>
            <ac:spMk id="4" creationId="{B21B5EFB-2EE2-7FE5-586E-40D0E3020A0B}"/>
          </ac:spMkLst>
        </pc:spChg>
      </pc:sldChg>
      <pc:sldChg chg="modSp">
        <pc:chgData name="Annie Ziolek" userId="S::annie.ziolek@eqs.com::bcd9541d-06cb-4665-b7b5-319e11b0951e" providerId="AD" clId="Web-{EBE58DF9-8619-B1FA-B2F1-25D57E90F61F}" dt="2025-06-18T16:43:38.311" v="1573" actId="1076"/>
        <pc:sldMkLst>
          <pc:docMk/>
          <pc:sldMk cId="3170101367" sldId="441"/>
        </pc:sldMkLst>
        <pc:spChg chg="mod">
          <ac:chgData name="Annie Ziolek" userId="S::annie.ziolek@eqs.com::bcd9541d-06cb-4665-b7b5-319e11b0951e" providerId="AD" clId="Web-{EBE58DF9-8619-B1FA-B2F1-25D57E90F61F}" dt="2025-06-18T16:43:27.092" v="1569" actId="1076"/>
          <ac:spMkLst>
            <pc:docMk/>
            <pc:sldMk cId="3170101367" sldId="441"/>
            <ac:spMk id="2" creationId="{E61106D3-2728-0FB5-DAB4-D618C860E416}"/>
          </ac:spMkLst>
        </pc:spChg>
        <pc:spChg chg="mod">
          <ac:chgData name="Annie Ziolek" userId="S::annie.ziolek@eqs.com::bcd9541d-06cb-4665-b7b5-319e11b0951e" providerId="AD" clId="Web-{EBE58DF9-8619-B1FA-B2F1-25D57E90F61F}" dt="2025-06-18T16:43:11.029" v="1567" actId="20577"/>
          <ac:spMkLst>
            <pc:docMk/>
            <pc:sldMk cId="3170101367" sldId="441"/>
            <ac:spMk id="5" creationId="{62DA1F79-6747-2DA1-BFFD-3ECA3859D7E7}"/>
          </ac:spMkLst>
        </pc:spChg>
        <pc:picChg chg="mod">
          <ac:chgData name="Annie Ziolek" userId="S::annie.ziolek@eqs.com::bcd9541d-06cb-4665-b7b5-319e11b0951e" providerId="AD" clId="Web-{EBE58DF9-8619-B1FA-B2F1-25D57E90F61F}" dt="2025-06-18T16:43:38.311" v="1573" actId="1076"/>
          <ac:picMkLst>
            <pc:docMk/>
            <pc:sldMk cId="3170101367" sldId="441"/>
            <ac:picMk id="4" creationId="{7A3E02D4-AE6C-6EF1-1134-999BE801266C}"/>
          </ac:picMkLst>
        </pc:picChg>
        <pc:picChg chg="mod">
          <ac:chgData name="Annie Ziolek" userId="S::annie.ziolek@eqs.com::bcd9541d-06cb-4665-b7b5-319e11b0951e" providerId="AD" clId="Web-{EBE58DF9-8619-B1FA-B2F1-25D57E90F61F}" dt="2025-06-18T16:43:35.546" v="1572" actId="1076"/>
          <ac:picMkLst>
            <pc:docMk/>
            <pc:sldMk cId="3170101367" sldId="441"/>
            <ac:picMk id="8" creationId="{2D21D905-D797-58E5-7112-B1DB24113CED}"/>
          </ac:picMkLst>
        </pc:picChg>
      </pc:sldChg>
      <pc:sldChg chg="modSp">
        <pc:chgData name="Annie Ziolek" userId="S::annie.ziolek@eqs.com::bcd9541d-06cb-4665-b7b5-319e11b0951e" providerId="AD" clId="Web-{EBE58DF9-8619-B1FA-B2F1-25D57E90F61F}" dt="2025-06-18T16:42:43.732" v="1556" actId="20577"/>
        <pc:sldMkLst>
          <pc:docMk/>
          <pc:sldMk cId="1446914514" sldId="442"/>
        </pc:sldMkLst>
        <pc:spChg chg="mod">
          <ac:chgData name="Annie Ziolek" userId="S::annie.ziolek@eqs.com::bcd9541d-06cb-4665-b7b5-319e11b0951e" providerId="AD" clId="Web-{EBE58DF9-8619-B1FA-B2F1-25D57E90F61F}" dt="2025-06-18T16:42:43.732" v="1556" actId="20577"/>
          <ac:spMkLst>
            <pc:docMk/>
            <pc:sldMk cId="1446914514" sldId="442"/>
            <ac:spMk id="6" creationId="{CD8CE02A-4948-AD82-8A9F-3006330FF24D}"/>
          </ac:spMkLst>
        </pc:spChg>
      </pc:sldChg>
      <pc:sldChg chg="modSp">
        <pc:chgData name="Annie Ziolek" userId="S::annie.ziolek@eqs.com::bcd9541d-06cb-4665-b7b5-319e11b0951e" providerId="AD" clId="Web-{EBE58DF9-8619-B1FA-B2F1-25D57E90F61F}" dt="2025-06-18T16:43:46.546" v="1581" actId="20577"/>
        <pc:sldMkLst>
          <pc:docMk/>
          <pc:sldMk cId="4018092557" sldId="444"/>
        </pc:sldMkLst>
        <pc:spChg chg="mod">
          <ac:chgData name="Annie Ziolek" userId="S::annie.ziolek@eqs.com::bcd9541d-06cb-4665-b7b5-319e11b0951e" providerId="AD" clId="Web-{EBE58DF9-8619-B1FA-B2F1-25D57E90F61F}" dt="2025-06-18T16:43:46.546" v="1581" actId="20577"/>
          <ac:spMkLst>
            <pc:docMk/>
            <pc:sldMk cId="4018092557" sldId="444"/>
            <ac:spMk id="3" creationId="{7086DABC-3AC9-FA67-0444-93B9D0369ED4}"/>
          </ac:spMkLst>
        </pc:spChg>
      </pc:sldChg>
      <pc:sldChg chg="modSp modCm">
        <pc:chgData name="Annie Ziolek" userId="S::annie.ziolek@eqs.com::bcd9541d-06cb-4665-b7b5-319e11b0951e" providerId="AD" clId="Web-{EBE58DF9-8619-B1FA-B2F1-25D57E90F61F}" dt="2025-06-18T16:44:24.953" v="1586" actId="20577"/>
        <pc:sldMkLst>
          <pc:docMk/>
          <pc:sldMk cId="623469210" sldId="445"/>
        </pc:sldMkLst>
        <pc:spChg chg="mod">
          <ac:chgData name="Annie Ziolek" userId="S::annie.ziolek@eqs.com::bcd9541d-06cb-4665-b7b5-319e11b0951e" providerId="AD" clId="Web-{EBE58DF9-8619-B1FA-B2F1-25D57E90F61F}" dt="2025-06-18T16:44:22.328" v="1584" actId="20577"/>
          <ac:spMkLst>
            <pc:docMk/>
            <pc:sldMk cId="623469210" sldId="445"/>
            <ac:spMk id="5" creationId="{949A8FE5-DB36-03C8-778A-7774605D0E63}"/>
          </ac:spMkLst>
        </pc:spChg>
        <pc:spChg chg="mod">
          <ac:chgData name="Annie Ziolek" userId="S::annie.ziolek@eqs.com::bcd9541d-06cb-4665-b7b5-319e11b0951e" providerId="AD" clId="Web-{EBE58DF9-8619-B1FA-B2F1-25D57E90F61F}" dt="2025-06-18T16:44:24.953" v="1586" actId="20577"/>
          <ac:spMkLst>
            <pc:docMk/>
            <pc:sldMk cId="623469210" sldId="445"/>
            <ac:spMk id="7" creationId="{569F9356-902E-1AB6-EB08-BA53835A0496}"/>
          </ac:spMkLst>
        </pc:spChg>
        <pc:extLst>
          <p:ext xmlns:p="http://schemas.openxmlformats.org/presentationml/2006/main" uri="{D6D511B9-2390-475A-947B-AFAB55BFBCF1}">
            <pc226:cmChg xmlns:pc226="http://schemas.microsoft.com/office/powerpoint/2022/06/main/command" chg="mod">
              <pc226:chgData name="Annie Ziolek" userId="S::annie.ziolek@eqs.com::bcd9541d-06cb-4665-b7b5-319e11b0951e" providerId="AD" clId="Web-{EBE58DF9-8619-B1FA-B2F1-25D57E90F61F}" dt="2025-06-18T16:44:24.016" v="1585" actId="20577"/>
              <pc2:cmMkLst xmlns:pc2="http://schemas.microsoft.com/office/powerpoint/2019/9/main/command">
                <pc:docMk/>
                <pc:sldMk cId="623469210" sldId="445"/>
                <pc2:cmMk id="{C2DB8DBD-419B-4476-9FAF-EDF5E7768CD0}"/>
              </pc2:cmMkLst>
            </pc226:cmChg>
          </p:ext>
        </pc:extLst>
      </pc:sldChg>
      <pc:sldChg chg="modSp">
        <pc:chgData name="Annie Ziolek" userId="S::annie.ziolek@eqs.com::bcd9541d-06cb-4665-b7b5-319e11b0951e" providerId="AD" clId="Web-{EBE58DF9-8619-B1FA-B2F1-25D57E90F61F}" dt="2025-06-18T16:53:29.170" v="1856" actId="20577"/>
        <pc:sldMkLst>
          <pc:docMk/>
          <pc:sldMk cId="2415896347" sldId="446"/>
        </pc:sldMkLst>
        <pc:spChg chg="mod">
          <ac:chgData name="Annie Ziolek" userId="S::annie.ziolek@eqs.com::bcd9541d-06cb-4665-b7b5-319e11b0951e" providerId="AD" clId="Web-{EBE58DF9-8619-B1FA-B2F1-25D57E90F61F}" dt="2025-06-18T16:53:29.170" v="1856" actId="20577"/>
          <ac:spMkLst>
            <pc:docMk/>
            <pc:sldMk cId="2415896347" sldId="446"/>
            <ac:spMk id="11" creationId="{6AE5C24E-853B-B4A6-BD1C-FD34FFBB3E3A}"/>
          </ac:spMkLst>
        </pc:spChg>
        <pc:spChg chg="mod">
          <ac:chgData name="Annie Ziolek" userId="S::annie.ziolek@eqs.com::bcd9541d-06cb-4665-b7b5-319e11b0951e" providerId="AD" clId="Web-{EBE58DF9-8619-B1FA-B2F1-25D57E90F61F}" dt="2025-06-18T16:48:18.693" v="1589" actId="20577"/>
          <ac:spMkLst>
            <pc:docMk/>
            <pc:sldMk cId="2415896347" sldId="446"/>
            <ac:spMk id="13" creationId="{1ABD991A-6826-45C7-69EB-7E872371FC81}"/>
          </ac:spMkLst>
        </pc:spChg>
      </pc:sldChg>
      <pc:sldChg chg="modSp modCm">
        <pc:chgData name="Annie Ziolek" userId="S::annie.ziolek@eqs.com::bcd9541d-06cb-4665-b7b5-319e11b0951e" providerId="AD" clId="Web-{EBE58DF9-8619-B1FA-B2F1-25D57E90F61F}" dt="2025-06-18T16:56:08.908" v="1943" actId="20577"/>
        <pc:sldMkLst>
          <pc:docMk/>
          <pc:sldMk cId="4028181886" sldId="447"/>
        </pc:sldMkLst>
        <pc:spChg chg="mod">
          <ac:chgData name="Annie Ziolek" userId="S::annie.ziolek@eqs.com::bcd9541d-06cb-4665-b7b5-319e11b0951e" providerId="AD" clId="Web-{EBE58DF9-8619-B1FA-B2F1-25D57E90F61F}" dt="2025-06-18T16:56:08.908" v="1943" actId="20577"/>
          <ac:spMkLst>
            <pc:docMk/>
            <pc:sldMk cId="4028181886" sldId="447"/>
            <ac:spMk id="9" creationId="{EE285D62-0777-1DC1-6429-2428406A1EFA}"/>
          </ac:spMkLst>
        </pc:spChg>
        <pc:extLst>
          <p:ext xmlns:p="http://schemas.openxmlformats.org/presentationml/2006/main" uri="{D6D511B9-2390-475A-947B-AFAB55BFBCF1}">
            <pc226:cmChg xmlns:pc226="http://schemas.microsoft.com/office/powerpoint/2022/06/main/command" chg="mod">
              <pc226:chgData name="Annie Ziolek" userId="S::annie.ziolek@eqs.com::bcd9541d-06cb-4665-b7b5-319e11b0951e" providerId="AD" clId="Web-{EBE58DF9-8619-B1FA-B2F1-25D57E90F61F}" dt="2025-06-18T16:56:08.908" v="1943" actId="20577"/>
              <pc2:cmMkLst xmlns:pc2="http://schemas.microsoft.com/office/powerpoint/2019/9/main/command">
                <pc:docMk/>
                <pc:sldMk cId="4028181886" sldId="447"/>
                <pc2:cmMk id="{55CBF83D-43CB-4920-BC83-EC4949469CEF}"/>
              </pc2:cmMkLst>
            </pc226:cmChg>
            <pc226:cmChg xmlns:pc226="http://schemas.microsoft.com/office/powerpoint/2022/06/main/command" chg="mod">
              <pc226:chgData name="Annie Ziolek" userId="S::annie.ziolek@eqs.com::bcd9541d-06cb-4665-b7b5-319e11b0951e" providerId="AD" clId="Web-{EBE58DF9-8619-B1FA-B2F1-25D57E90F61F}" dt="2025-06-18T16:56:08.908" v="1943" actId="20577"/>
              <pc2:cmMkLst xmlns:pc2="http://schemas.microsoft.com/office/powerpoint/2019/9/main/command">
                <pc:docMk/>
                <pc:sldMk cId="4028181886" sldId="447"/>
                <pc2:cmMk id="{868DBEC9-A5AE-44B5-B91B-9972D5476133}"/>
              </pc2:cmMkLst>
            </pc226:cmChg>
          </p:ext>
        </pc:extLst>
      </pc:sldChg>
      <pc:sldChg chg="addSp delSp modSp">
        <pc:chgData name="Annie Ziolek" userId="S::annie.ziolek@eqs.com::bcd9541d-06cb-4665-b7b5-319e11b0951e" providerId="AD" clId="Web-{EBE58DF9-8619-B1FA-B2F1-25D57E90F61F}" dt="2025-06-18T16:23:19.828" v="955" actId="20577"/>
        <pc:sldMkLst>
          <pc:docMk/>
          <pc:sldMk cId="2922108773" sldId="467"/>
        </pc:sldMkLst>
        <pc:spChg chg="del">
          <ac:chgData name="Annie Ziolek" userId="S::annie.ziolek@eqs.com::bcd9541d-06cb-4665-b7b5-319e11b0951e" providerId="AD" clId="Web-{EBE58DF9-8619-B1FA-B2F1-25D57E90F61F}" dt="2025-06-18T15:26:27.780" v="240"/>
          <ac:spMkLst>
            <pc:docMk/>
            <pc:sldMk cId="2922108773" sldId="467"/>
            <ac:spMk id="2" creationId="{47ECDAD6-E869-FACA-8760-EB86F086B8F8}"/>
          </ac:spMkLst>
        </pc:spChg>
        <pc:spChg chg="add del mod">
          <ac:chgData name="Annie Ziolek" userId="S::annie.ziolek@eqs.com::bcd9541d-06cb-4665-b7b5-319e11b0951e" providerId="AD" clId="Web-{EBE58DF9-8619-B1FA-B2F1-25D57E90F61F}" dt="2025-06-18T15:26:35.608" v="242"/>
          <ac:spMkLst>
            <pc:docMk/>
            <pc:sldMk cId="2922108773" sldId="467"/>
            <ac:spMk id="7" creationId="{19930A57-EFD7-E4A1-D94F-C9F4F79823F6}"/>
          </ac:spMkLst>
        </pc:spChg>
        <pc:spChg chg="mod">
          <ac:chgData name="Annie Ziolek" userId="S::annie.ziolek@eqs.com::bcd9541d-06cb-4665-b7b5-319e11b0951e" providerId="AD" clId="Web-{EBE58DF9-8619-B1FA-B2F1-25D57E90F61F}" dt="2025-06-18T16:23:19.828" v="955" actId="20577"/>
          <ac:spMkLst>
            <pc:docMk/>
            <pc:sldMk cId="2922108773" sldId="467"/>
            <ac:spMk id="8" creationId="{327842A9-BA08-F0DB-D1CC-E08F7287479B}"/>
          </ac:spMkLst>
        </pc:spChg>
        <pc:picChg chg="del mod">
          <ac:chgData name="Annie Ziolek" userId="S::annie.ziolek@eqs.com::bcd9541d-06cb-4665-b7b5-319e11b0951e" providerId="AD" clId="Web-{EBE58DF9-8619-B1FA-B2F1-25D57E90F61F}" dt="2025-06-18T15:27:21.906" v="244"/>
          <ac:picMkLst>
            <pc:docMk/>
            <pc:sldMk cId="2922108773" sldId="467"/>
            <ac:picMk id="5" creationId="{86F62067-A40B-6A31-AC5E-CCB4D3CD678B}"/>
          </ac:picMkLst>
        </pc:picChg>
        <pc:picChg chg="add mod">
          <ac:chgData name="Annie Ziolek" userId="S::annie.ziolek@eqs.com::bcd9541d-06cb-4665-b7b5-319e11b0951e" providerId="AD" clId="Web-{EBE58DF9-8619-B1FA-B2F1-25D57E90F61F}" dt="2025-06-18T15:27:37.969" v="251" actId="1076"/>
          <ac:picMkLst>
            <pc:docMk/>
            <pc:sldMk cId="2922108773" sldId="467"/>
            <ac:picMk id="9" creationId="{57D239BD-7F0B-0B67-CBB5-C446D397CF03}"/>
          </ac:picMkLst>
        </pc:picChg>
        <pc:picChg chg="del">
          <ac:chgData name="Annie Ziolek" userId="S::annie.ziolek@eqs.com::bcd9541d-06cb-4665-b7b5-319e11b0951e" providerId="AD" clId="Web-{EBE58DF9-8619-B1FA-B2F1-25D57E90F61F}" dt="2025-06-18T15:26:31.452" v="241"/>
          <ac:picMkLst>
            <pc:docMk/>
            <pc:sldMk cId="2922108773" sldId="467"/>
            <ac:picMk id="14" creationId="{21A90156-6F23-8CCE-55CB-84913FBDFC37}"/>
          </ac:picMkLst>
        </pc:picChg>
      </pc:sldChg>
      <pc:sldChg chg="addSp delSp modSp">
        <pc:chgData name="Annie Ziolek" userId="S::annie.ziolek@eqs.com::bcd9541d-06cb-4665-b7b5-319e11b0951e" providerId="AD" clId="Web-{EBE58DF9-8619-B1FA-B2F1-25D57E90F61F}" dt="2025-06-18T16:40:52.495" v="1513" actId="20577"/>
        <pc:sldMkLst>
          <pc:docMk/>
          <pc:sldMk cId="919044899" sldId="468"/>
        </pc:sldMkLst>
        <pc:spChg chg="mod">
          <ac:chgData name="Annie Ziolek" userId="S::annie.ziolek@eqs.com::bcd9541d-06cb-4665-b7b5-319e11b0951e" providerId="AD" clId="Web-{EBE58DF9-8619-B1FA-B2F1-25D57E90F61F}" dt="2025-06-18T16:40:52.495" v="1513" actId="20577"/>
          <ac:spMkLst>
            <pc:docMk/>
            <pc:sldMk cId="919044899" sldId="468"/>
            <ac:spMk id="2" creationId="{814285D6-1718-C162-89F5-965C982B60B2}"/>
          </ac:spMkLst>
        </pc:spChg>
        <pc:picChg chg="add del mod">
          <ac:chgData name="Annie Ziolek" userId="S::annie.ziolek@eqs.com::bcd9541d-06cb-4665-b7b5-319e11b0951e" providerId="AD" clId="Web-{EBE58DF9-8619-B1FA-B2F1-25D57E90F61F}" dt="2025-06-18T16:09:36.041" v="690"/>
          <ac:picMkLst>
            <pc:docMk/>
            <pc:sldMk cId="919044899" sldId="468"/>
            <ac:picMk id="4" creationId="{CDE5C496-4F51-30F7-7FFD-754B4DCAF5FA}"/>
          </ac:picMkLst>
        </pc:picChg>
        <pc:picChg chg="del">
          <ac:chgData name="Annie Ziolek" userId="S::annie.ziolek@eqs.com::bcd9541d-06cb-4665-b7b5-319e11b0951e" providerId="AD" clId="Web-{EBE58DF9-8619-B1FA-B2F1-25D57E90F61F}" dt="2025-06-18T16:09:14.119" v="687"/>
          <ac:picMkLst>
            <pc:docMk/>
            <pc:sldMk cId="919044899" sldId="468"/>
            <ac:picMk id="7" creationId="{6E360EBF-7BE7-518A-2010-A26823FC37AD}"/>
          </ac:picMkLst>
        </pc:picChg>
        <pc:picChg chg="add mod">
          <ac:chgData name="Annie Ziolek" userId="S::annie.ziolek@eqs.com::bcd9541d-06cb-4665-b7b5-319e11b0951e" providerId="AD" clId="Web-{EBE58DF9-8619-B1FA-B2F1-25D57E90F61F}" dt="2025-06-18T16:09:47.120" v="694" actId="1076"/>
          <ac:picMkLst>
            <pc:docMk/>
            <pc:sldMk cId="919044899" sldId="468"/>
            <ac:picMk id="8" creationId="{806CD41D-E12A-8FB9-6E82-232019CE66A5}"/>
          </ac:picMkLst>
        </pc:picChg>
        <pc:picChg chg="add mod">
          <ac:chgData name="Annie Ziolek" userId="S::annie.ziolek@eqs.com::bcd9541d-06cb-4665-b7b5-319e11b0951e" providerId="AD" clId="Web-{EBE58DF9-8619-B1FA-B2F1-25D57E90F61F}" dt="2025-06-18T16:12:01.561" v="776" actId="1076"/>
          <ac:picMkLst>
            <pc:docMk/>
            <pc:sldMk cId="919044899" sldId="468"/>
            <ac:picMk id="9" creationId="{B2D239C4-F2A9-4317-29FD-65C4320C3130}"/>
          </ac:picMkLst>
        </pc:picChg>
      </pc:sldChg>
      <pc:sldChg chg="addSp delSp modSp add ord replId">
        <pc:chgData name="Annie Ziolek" userId="S::annie.ziolek@eqs.com::bcd9541d-06cb-4665-b7b5-319e11b0951e" providerId="AD" clId="Web-{EBE58DF9-8619-B1FA-B2F1-25D57E90F61F}" dt="2025-06-18T16:41:07.854" v="1514" actId="20577"/>
        <pc:sldMkLst>
          <pc:docMk/>
          <pc:sldMk cId="3192337419" sldId="469"/>
        </pc:sldMkLst>
        <pc:spChg chg="mod">
          <ac:chgData name="Annie Ziolek" userId="S::annie.ziolek@eqs.com::bcd9541d-06cb-4665-b7b5-319e11b0951e" providerId="AD" clId="Web-{EBE58DF9-8619-B1FA-B2F1-25D57E90F61F}" dt="2025-06-18T16:41:07.854" v="1514" actId="20577"/>
          <ac:spMkLst>
            <pc:docMk/>
            <pc:sldMk cId="3192337419" sldId="469"/>
            <ac:spMk id="2" creationId="{D04F6CDB-AC8C-7D80-6933-C5F1C7912FB4}"/>
          </ac:spMkLst>
        </pc:spChg>
        <pc:spChg chg="add del mod">
          <ac:chgData name="Annie Ziolek" userId="S::annie.ziolek@eqs.com::bcd9541d-06cb-4665-b7b5-319e11b0951e" providerId="AD" clId="Web-{EBE58DF9-8619-B1FA-B2F1-25D57E90F61F}" dt="2025-06-18T15:59:42.261" v="442"/>
          <ac:spMkLst>
            <pc:docMk/>
            <pc:sldMk cId="3192337419" sldId="469"/>
            <ac:spMk id="7" creationId="{4CF74A55-B1E6-10F0-8741-69BDECECA6AA}"/>
          </ac:spMkLst>
        </pc:spChg>
        <pc:spChg chg="del mod">
          <ac:chgData name="Annie Ziolek" userId="S::annie.ziolek@eqs.com::bcd9541d-06cb-4665-b7b5-319e11b0951e" providerId="AD" clId="Web-{EBE58DF9-8619-B1FA-B2F1-25D57E90F61F}" dt="2025-06-18T15:27:47.844" v="255"/>
          <ac:spMkLst>
            <pc:docMk/>
            <pc:sldMk cId="3192337419" sldId="469"/>
            <ac:spMk id="8" creationId="{DC541811-559A-BEE5-9077-54DCB70DF7D4}"/>
          </ac:spMkLst>
        </pc:spChg>
        <pc:picChg chg="add del mod">
          <ac:chgData name="Annie Ziolek" userId="S::annie.ziolek@eqs.com::bcd9541d-06cb-4665-b7b5-319e11b0951e" providerId="AD" clId="Web-{EBE58DF9-8619-B1FA-B2F1-25D57E90F61F}" dt="2025-06-18T16:22:13.670" v="946"/>
          <ac:picMkLst>
            <pc:docMk/>
            <pc:sldMk cId="3192337419" sldId="469"/>
            <ac:picMk id="3" creationId="{092C14BC-37D8-FC8B-26E4-D9B05489F00B}"/>
          </ac:picMkLst>
        </pc:picChg>
        <pc:picChg chg="add mod">
          <ac:chgData name="Annie Ziolek" userId="S::annie.ziolek@eqs.com::bcd9541d-06cb-4665-b7b5-319e11b0951e" providerId="AD" clId="Web-{EBE58DF9-8619-B1FA-B2F1-25D57E90F61F}" dt="2025-06-18T16:23:05.999" v="953" actId="1076"/>
          <ac:picMkLst>
            <pc:docMk/>
            <pc:sldMk cId="3192337419" sldId="469"/>
            <ac:picMk id="5" creationId="{84DCC617-A28C-DF83-A262-CF435D7427C6}"/>
          </ac:picMkLst>
        </pc:picChg>
        <pc:picChg chg="del">
          <ac:chgData name="Annie Ziolek" userId="S::annie.ziolek@eqs.com::bcd9541d-06cb-4665-b7b5-319e11b0951e" providerId="AD" clId="Web-{EBE58DF9-8619-B1FA-B2F1-25D57E90F61F}" dt="2025-06-18T15:27:49.735" v="256"/>
          <ac:picMkLst>
            <pc:docMk/>
            <pc:sldMk cId="3192337419" sldId="469"/>
            <ac:picMk id="5" creationId="{8777BCFE-DF22-6EE4-28CD-C3EC329EAB8C}"/>
          </ac:picMkLst>
        </pc:picChg>
        <pc:picChg chg="del mod">
          <ac:chgData name="Annie Ziolek" userId="S::annie.ziolek@eqs.com::bcd9541d-06cb-4665-b7b5-319e11b0951e" providerId="AD" clId="Web-{EBE58DF9-8619-B1FA-B2F1-25D57E90F61F}" dt="2025-06-18T15:57:27.929" v="431"/>
          <ac:picMkLst>
            <pc:docMk/>
            <pc:sldMk cId="3192337419" sldId="469"/>
            <ac:picMk id="14" creationId="{0F7C77B9-361C-936F-B46A-EA1FF1A5415E}"/>
          </ac:picMkLst>
        </pc:picChg>
      </pc:sldChg>
      <pc:sldChg chg="addSp delSp modSp add replId">
        <pc:chgData name="Annie Ziolek" userId="S::annie.ziolek@eqs.com::bcd9541d-06cb-4665-b7b5-319e11b0951e" providerId="AD" clId="Web-{EBE58DF9-8619-B1FA-B2F1-25D57E90F61F}" dt="2025-06-18T16:03:47.439" v="655" actId="1076"/>
        <pc:sldMkLst>
          <pc:docMk/>
          <pc:sldMk cId="523629794" sldId="470"/>
        </pc:sldMkLst>
        <pc:spChg chg="add del mod">
          <ac:chgData name="Annie Ziolek" userId="S::annie.ziolek@eqs.com::bcd9541d-06cb-4665-b7b5-319e11b0951e" providerId="AD" clId="Web-{EBE58DF9-8619-B1FA-B2F1-25D57E90F61F}" dt="2025-06-18T16:00:31.840" v="449"/>
          <ac:spMkLst>
            <pc:docMk/>
            <pc:sldMk cId="523629794" sldId="470"/>
            <ac:spMk id="3" creationId="{01A542F8-567D-BDC8-04C9-28AA706AA190}"/>
          </ac:spMkLst>
        </pc:spChg>
        <pc:spChg chg="del">
          <ac:chgData name="Annie Ziolek" userId="S::annie.ziolek@eqs.com::bcd9541d-06cb-4665-b7b5-319e11b0951e" providerId="AD" clId="Web-{EBE58DF9-8619-B1FA-B2F1-25D57E90F61F}" dt="2025-06-18T16:00:28.231" v="447"/>
          <ac:spMkLst>
            <pc:docMk/>
            <pc:sldMk cId="523629794" sldId="470"/>
            <ac:spMk id="8" creationId="{FA393EC8-ECD1-2DB9-BF5C-40D891BD392B}"/>
          </ac:spMkLst>
        </pc:spChg>
        <pc:spChg chg="add mod">
          <ac:chgData name="Annie Ziolek" userId="S::annie.ziolek@eqs.com::bcd9541d-06cb-4665-b7b5-319e11b0951e" providerId="AD" clId="Web-{EBE58DF9-8619-B1FA-B2F1-25D57E90F61F}" dt="2025-06-18T16:03:40.517" v="653" actId="14100"/>
          <ac:spMkLst>
            <pc:docMk/>
            <pc:sldMk cId="523629794" sldId="470"/>
            <ac:spMk id="10" creationId="{1EB35EEF-05CB-FA95-A095-11CC6F10C21E}"/>
          </ac:spMkLst>
        </pc:spChg>
        <pc:picChg chg="add mod">
          <ac:chgData name="Annie Ziolek" userId="S::annie.ziolek@eqs.com::bcd9541d-06cb-4665-b7b5-319e11b0951e" providerId="AD" clId="Web-{EBE58DF9-8619-B1FA-B2F1-25D57E90F61F}" dt="2025-06-18T16:03:47.439" v="655" actId="1076"/>
          <ac:picMkLst>
            <pc:docMk/>
            <pc:sldMk cId="523629794" sldId="470"/>
            <ac:picMk id="5" creationId="{34C0FACC-EA90-8D65-F8AC-E1369F1FE80C}"/>
          </ac:picMkLst>
        </pc:picChg>
        <pc:picChg chg="del">
          <ac:chgData name="Annie Ziolek" userId="S::annie.ziolek@eqs.com::bcd9541d-06cb-4665-b7b5-319e11b0951e" providerId="AD" clId="Web-{EBE58DF9-8619-B1FA-B2F1-25D57E90F61F}" dt="2025-06-18T16:00:29.747" v="448"/>
          <ac:picMkLst>
            <pc:docMk/>
            <pc:sldMk cId="523629794" sldId="470"/>
            <ac:picMk id="9" creationId="{11B479F1-8DC4-E00E-0BDB-C8F5134F7C44}"/>
          </ac:picMkLst>
        </pc:picChg>
      </pc:sldChg>
      <pc:sldChg chg="addSp delSp modSp add replId">
        <pc:chgData name="Annie Ziolek" userId="S::annie.ziolek@eqs.com::bcd9541d-06cb-4665-b7b5-319e11b0951e" providerId="AD" clId="Web-{EBE58DF9-8619-B1FA-B2F1-25D57E90F61F}" dt="2025-06-18T16:32:45.717" v="1127" actId="14100"/>
        <pc:sldMkLst>
          <pc:docMk/>
          <pc:sldMk cId="3478226611" sldId="471"/>
        </pc:sldMkLst>
        <pc:spChg chg="mod">
          <ac:chgData name="Annie Ziolek" userId="S::annie.ziolek@eqs.com::bcd9541d-06cb-4665-b7b5-319e11b0951e" providerId="AD" clId="Web-{EBE58DF9-8619-B1FA-B2F1-25D57E90F61F}" dt="2025-06-18T16:24:32.751" v="1019" actId="14100"/>
          <ac:spMkLst>
            <pc:docMk/>
            <pc:sldMk cId="3478226611" sldId="471"/>
            <ac:spMk id="2" creationId="{2CC0A4F9-897C-0498-2A3C-16F8CB7A753D}"/>
          </ac:spMkLst>
        </pc:spChg>
        <pc:spChg chg="add mod">
          <ac:chgData name="Annie Ziolek" userId="S::annie.ziolek@eqs.com::bcd9541d-06cb-4665-b7b5-319e11b0951e" providerId="AD" clId="Web-{EBE58DF9-8619-B1FA-B2F1-25D57E90F61F}" dt="2025-06-18T16:32:45.717" v="1127" actId="14100"/>
          <ac:spMkLst>
            <pc:docMk/>
            <pc:sldMk cId="3478226611" sldId="471"/>
            <ac:spMk id="9" creationId="{2E840D0A-12EF-0FEB-8033-881AE9C72D9B}"/>
          </ac:spMkLst>
        </pc:spChg>
        <pc:picChg chg="del">
          <ac:chgData name="Annie Ziolek" userId="S::annie.ziolek@eqs.com::bcd9541d-06cb-4665-b7b5-319e11b0951e" providerId="AD" clId="Web-{EBE58DF9-8619-B1FA-B2F1-25D57E90F61F}" dt="2025-06-18T16:24:23.220" v="1017"/>
          <ac:picMkLst>
            <pc:docMk/>
            <pc:sldMk cId="3478226611" sldId="471"/>
            <ac:picMk id="3" creationId="{929CFE95-936F-BAFC-B937-C8701B42F593}"/>
          </ac:picMkLst>
        </pc:picChg>
        <pc:picChg chg="add mod">
          <ac:chgData name="Annie Ziolek" userId="S::annie.ziolek@eqs.com::bcd9541d-06cb-4665-b7b5-319e11b0951e" providerId="AD" clId="Web-{EBE58DF9-8619-B1FA-B2F1-25D57E90F61F}" dt="2025-06-18T16:24:49.658" v="1024" actId="1076"/>
          <ac:picMkLst>
            <pc:docMk/>
            <pc:sldMk cId="3478226611" sldId="471"/>
            <ac:picMk id="5" creationId="{0379C0D7-1B53-8CA6-B0EC-E1D1FA2AC03C}"/>
          </ac:picMkLst>
        </pc:picChg>
        <pc:picChg chg="add del mod">
          <ac:chgData name="Annie Ziolek" userId="S::annie.ziolek@eqs.com::bcd9541d-06cb-4665-b7b5-319e11b0951e" providerId="AD" clId="Web-{EBE58DF9-8619-B1FA-B2F1-25D57E90F61F}" dt="2025-06-18T16:24:54.596" v="1026"/>
          <ac:picMkLst>
            <pc:docMk/>
            <pc:sldMk cId="3478226611" sldId="471"/>
            <ac:picMk id="7" creationId="{7A5D828C-B425-2D60-B2B9-33B64F8ED9E5}"/>
          </ac:picMkLst>
        </pc:picChg>
        <pc:picChg chg="add mod">
          <ac:chgData name="Annie Ziolek" userId="S::annie.ziolek@eqs.com::bcd9541d-06cb-4665-b7b5-319e11b0951e" providerId="AD" clId="Web-{EBE58DF9-8619-B1FA-B2F1-25D57E90F61F}" dt="2025-06-18T16:32:41.826" v="1126" actId="1076"/>
          <ac:picMkLst>
            <pc:docMk/>
            <pc:sldMk cId="3478226611" sldId="471"/>
            <ac:picMk id="10" creationId="{10C2C05F-2456-C139-FF18-E1063BD4EBFE}"/>
          </ac:picMkLst>
        </pc:picChg>
      </pc:sldChg>
      <pc:sldChg chg="addSp delSp modSp add replId">
        <pc:chgData name="Annie Ziolek" userId="S::annie.ziolek@eqs.com::bcd9541d-06cb-4665-b7b5-319e11b0951e" providerId="AD" clId="Web-{EBE58DF9-8619-B1FA-B2F1-25D57E90F61F}" dt="2025-06-18T16:40:29.557" v="1508" actId="1076"/>
        <pc:sldMkLst>
          <pc:docMk/>
          <pc:sldMk cId="2881027770" sldId="472"/>
        </pc:sldMkLst>
        <pc:spChg chg="mod">
          <ac:chgData name="Annie Ziolek" userId="S::annie.ziolek@eqs.com::bcd9541d-06cb-4665-b7b5-319e11b0951e" providerId="AD" clId="Web-{EBE58DF9-8619-B1FA-B2F1-25D57E90F61F}" dt="2025-06-18T16:40:24.744" v="1507" actId="14100"/>
          <ac:spMkLst>
            <pc:docMk/>
            <pc:sldMk cId="2881027770" sldId="472"/>
            <ac:spMk id="2" creationId="{C3B86048-5CF2-3E1D-937F-A30AF912819F}"/>
          </ac:spMkLst>
        </pc:spChg>
        <pc:picChg chg="del">
          <ac:chgData name="Annie Ziolek" userId="S::annie.ziolek@eqs.com::bcd9541d-06cb-4665-b7b5-319e11b0951e" providerId="AD" clId="Web-{EBE58DF9-8619-B1FA-B2F1-25D57E90F61F}" dt="2025-06-18T16:33:17.671" v="1128"/>
          <ac:picMkLst>
            <pc:docMk/>
            <pc:sldMk cId="2881027770" sldId="472"/>
            <ac:picMk id="3" creationId="{6E8E72AC-6F29-75EA-F89C-13F4F5226D59}"/>
          </ac:picMkLst>
        </pc:picChg>
        <pc:picChg chg="add del mod">
          <ac:chgData name="Annie Ziolek" userId="S::annie.ziolek@eqs.com::bcd9541d-06cb-4665-b7b5-319e11b0951e" providerId="AD" clId="Web-{EBE58DF9-8619-B1FA-B2F1-25D57E90F61F}" dt="2025-06-18T16:38:24.897" v="1382"/>
          <ac:picMkLst>
            <pc:docMk/>
            <pc:sldMk cId="2881027770" sldId="472"/>
            <ac:picMk id="5" creationId="{5DCAD366-79B1-2E2F-BD57-1DE689B977D4}"/>
          </ac:picMkLst>
        </pc:picChg>
        <pc:picChg chg="add mod">
          <ac:chgData name="Annie Ziolek" userId="S::annie.ziolek@eqs.com::bcd9541d-06cb-4665-b7b5-319e11b0951e" providerId="AD" clId="Web-{EBE58DF9-8619-B1FA-B2F1-25D57E90F61F}" dt="2025-06-18T16:40:29.557" v="1508" actId="1076"/>
          <ac:picMkLst>
            <pc:docMk/>
            <pc:sldMk cId="2881027770" sldId="472"/>
            <ac:picMk id="7" creationId="{7D857CA9-6C8C-DFFC-2863-5EBC89DEADDA}"/>
          </ac:picMkLst>
        </pc:picChg>
        <pc:picChg chg="add mod">
          <ac:chgData name="Annie Ziolek" userId="S::annie.ziolek@eqs.com::bcd9541d-06cb-4665-b7b5-319e11b0951e" providerId="AD" clId="Web-{EBE58DF9-8619-B1FA-B2F1-25D57E90F61F}" dt="2025-06-18T16:39:28.086" v="1386" actId="1076"/>
          <ac:picMkLst>
            <pc:docMk/>
            <pc:sldMk cId="2881027770" sldId="472"/>
            <ac:picMk id="8" creationId="{43C89384-A025-1793-3F3C-B36B016AD7DE}"/>
          </ac:picMkLst>
        </pc:picChg>
      </pc:sldChg>
      <pc:sldChg chg="delSp modSp add ord replId">
        <pc:chgData name="Annie Ziolek" userId="S::annie.ziolek@eqs.com::bcd9541d-06cb-4665-b7b5-319e11b0951e" providerId="AD" clId="Web-{EBE58DF9-8619-B1FA-B2F1-25D57E90F61F}" dt="2025-06-18T16:38:06.131" v="1378"/>
        <pc:sldMkLst>
          <pc:docMk/>
          <pc:sldMk cId="3596240615" sldId="473"/>
        </pc:sldMkLst>
        <pc:spChg chg="mod">
          <ac:chgData name="Annie Ziolek" userId="S::annie.ziolek@eqs.com::bcd9541d-06cb-4665-b7b5-319e11b0951e" providerId="AD" clId="Web-{EBE58DF9-8619-B1FA-B2F1-25D57E90F61F}" dt="2025-06-18T16:37:43.662" v="1377" actId="1076"/>
          <ac:spMkLst>
            <pc:docMk/>
            <pc:sldMk cId="3596240615" sldId="473"/>
            <ac:spMk id="2" creationId="{2D9E18BA-C00C-E0CB-BB2F-51560221F31B}"/>
          </ac:spMkLst>
        </pc:spChg>
        <pc:picChg chg="mod">
          <ac:chgData name="Annie Ziolek" userId="S::annie.ziolek@eqs.com::bcd9541d-06cb-4665-b7b5-319e11b0951e" providerId="AD" clId="Web-{EBE58DF9-8619-B1FA-B2F1-25D57E90F61F}" dt="2025-06-18T16:37:28.427" v="1374" actId="1076"/>
          <ac:picMkLst>
            <pc:docMk/>
            <pc:sldMk cId="3596240615" sldId="473"/>
            <ac:picMk id="5" creationId="{0123626F-FA48-7FE5-1EEC-C533A14AEB29}"/>
          </ac:picMkLst>
        </pc:picChg>
        <pc:picChg chg="del">
          <ac:chgData name="Annie Ziolek" userId="S::annie.ziolek@eqs.com::bcd9541d-06cb-4665-b7b5-319e11b0951e" providerId="AD" clId="Web-{EBE58DF9-8619-B1FA-B2F1-25D57E90F61F}" dt="2025-06-18T16:36:20.347" v="1314"/>
          <ac:picMkLst>
            <pc:docMk/>
            <pc:sldMk cId="3596240615" sldId="473"/>
            <ac:picMk id="7" creationId="{56A5E55F-E1D9-8152-6743-5CBB59DBDA2D}"/>
          </ac:picMkLst>
        </pc:picChg>
      </pc:sldChg>
      <pc:sldChg chg="addSp delSp modSp new">
        <pc:chgData name="Annie Ziolek" userId="S::annie.ziolek@eqs.com::bcd9541d-06cb-4665-b7b5-319e11b0951e" providerId="AD" clId="Web-{EBE58DF9-8619-B1FA-B2F1-25D57E90F61F}" dt="2025-06-18T16:53:52.327" v="1859" actId="20577"/>
        <pc:sldMkLst>
          <pc:docMk/>
          <pc:sldMk cId="3907732915" sldId="474"/>
        </pc:sldMkLst>
        <pc:spChg chg="del">
          <ac:chgData name="Annie Ziolek" userId="S::annie.ziolek@eqs.com::bcd9541d-06cb-4665-b7b5-319e11b0951e" providerId="AD" clId="Web-{EBE58DF9-8619-B1FA-B2F1-25D57E90F61F}" dt="2025-06-18T16:48:55.554" v="1591"/>
          <ac:spMkLst>
            <pc:docMk/>
            <pc:sldMk cId="3907732915" sldId="474"/>
            <ac:spMk id="2" creationId="{EF6FCCBF-D8F5-1720-CB52-8E6E05604713}"/>
          </ac:spMkLst>
        </pc:spChg>
        <pc:spChg chg="mod">
          <ac:chgData name="Annie Ziolek" userId="S::annie.ziolek@eqs.com::bcd9541d-06cb-4665-b7b5-319e11b0951e" providerId="AD" clId="Web-{EBE58DF9-8619-B1FA-B2F1-25D57E90F61F}" dt="2025-06-18T16:48:07.115" v="1588" actId="20577"/>
          <ac:spMkLst>
            <pc:docMk/>
            <pc:sldMk cId="3907732915" sldId="474"/>
            <ac:spMk id="4" creationId="{693BBAAB-2CB5-B798-61A2-04BCC216ADE4}"/>
          </ac:spMkLst>
        </pc:spChg>
        <pc:spChg chg="del">
          <ac:chgData name="Annie Ziolek" userId="S::annie.ziolek@eqs.com::bcd9541d-06cb-4665-b7b5-319e11b0951e" providerId="AD" clId="Web-{EBE58DF9-8619-B1FA-B2F1-25D57E90F61F}" dt="2025-06-18T16:48:53.397" v="1590"/>
          <ac:spMkLst>
            <pc:docMk/>
            <pc:sldMk cId="3907732915" sldId="474"/>
            <ac:spMk id="5" creationId="{D2C92878-3C8A-0561-B202-ACB17032264B}"/>
          </ac:spMkLst>
        </pc:spChg>
        <pc:spChg chg="add mod">
          <ac:chgData name="Annie Ziolek" userId="S::annie.ziolek@eqs.com::bcd9541d-06cb-4665-b7b5-319e11b0951e" providerId="AD" clId="Web-{EBE58DF9-8619-B1FA-B2F1-25D57E90F61F}" dt="2025-06-18T16:53:52.327" v="1859" actId="20577"/>
          <ac:spMkLst>
            <pc:docMk/>
            <pc:sldMk cId="3907732915" sldId="474"/>
            <ac:spMk id="8" creationId="{311C366A-8146-6316-27BE-3937C9CAEA0C}"/>
          </ac:spMkLst>
        </pc:spChg>
        <pc:spChg chg="add del">
          <ac:chgData name="Annie Ziolek" userId="S::annie.ziolek@eqs.com::bcd9541d-06cb-4665-b7b5-319e11b0951e" providerId="AD" clId="Web-{EBE58DF9-8619-B1FA-B2F1-25D57E90F61F}" dt="2025-06-18T16:51:21.354" v="1797"/>
          <ac:spMkLst>
            <pc:docMk/>
            <pc:sldMk cId="3907732915" sldId="474"/>
            <ac:spMk id="10" creationId="{E9754BB9-DD6F-D5CD-F900-DAFD2E0E26C8}"/>
          </ac:spMkLst>
        </pc:spChg>
        <pc:picChg chg="add mod">
          <ac:chgData name="Annie Ziolek" userId="S::annie.ziolek@eqs.com::bcd9541d-06cb-4665-b7b5-319e11b0951e" providerId="AD" clId="Web-{EBE58DF9-8619-B1FA-B2F1-25D57E90F61F}" dt="2025-06-18T16:51:37.745" v="1802" actId="1076"/>
          <ac:picMkLst>
            <pc:docMk/>
            <pc:sldMk cId="3907732915" sldId="474"/>
            <ac:picMk id="11" creationId="{25598A3B-B811-4FA6-7021-08F379EB6674}"/>
          </ac:picMkLst>
        </pc:picChg>
      </pc:sldChg>
    </pc:docChg>
  </pc:docChgLst>
  <pc:docChgLst>
    <pc:chgData name="Megan Akiba" userId="S::megan.akiba@eqs.com::3008d2ff-9750-4176-b944-88995213208d" providerId="AD" clId="Web-{2015433D-A89B-86D0-BAEA-57D96EC1081F}"/>
    <pc:docChg chg="modSld">
      <pc:chgData name="Megan Akiba" userId="S::megan.akiba@eqs.com::3008d2ff-9750-4176-b944-88995213208d" providerId="AD" clId="Web-{2015433D-A89B-86D0-BAEA-57D96EC1081F}" dt="2025-06-04T16:25:17.418" v="54"/>
      <pc:docMkLst>
        <pc:docMk/>
      </pc:docMkLst>
      <pc:sldChg chg="modSp">
        <pc:chgData name="Megan Akiba" userId="S::megan.akiba@eqs.com::3008d2ff-9750-4176-b944-88995213208d" providerId="AD" clId="Web-{2015433D-A89B-86D0-BAEA-57D96EC1081F}" dt="2025-06-04T16:24:32.524" v="10"/>
        <pc:sldMkLst>
          <pc:docMk/>
          <pc:sldMk cId="3095370355" sldId="426"/>
        </pc:sldMkLst>
        <pc:graphicFrameChg chg="mod modGraphic">
          <ac:chgData name="Megan Akiba" userId="S::megan.akiba@eqs.com::3008d2ff-9750-4176-b944-88995213208d" providerId="AD" clId="Web-{2015433D-A89B-86D0-BAEA-57D96EC1081F}" dt="2025-06-04T16:24:32.524" v="10"/>
          <ac:graphicFrameMkLst>
            <pc:docMk/>
            <pc:sldMk cId="3095370355" sldId="426"/>
            <ac:graphicFrameMk id="10" creationId="{5F562D8F-A25F-5A4D-8634-D76DF889D09C}"/>
          </ac:graphicFrameMkLst>
        </pc:graphicFrameChg>
      </pc:sldChg>
      <pc:sldChg chg="modSp">
        <pc:chgData name="Megan Akiba" userId="S::megan.akiba@eqs.com::3008d2ff-9750-4176-b944-88995213208d" providerId="AD" clId="Web-{2015433D-A89B-86D0-BAEA-57D96EC1081F}" dt="2025-06-04T16:25:17.418" v="54"/>
        <pc:sldMkLst>
          <pc:docMk/>
          <pc:sldMk cId="1537621855" sldId="428"/>
        </pc:sldMkLst>
        <pc:graphicFrameChg chg="mod modGraphic">
          <ac:chgData name="Megan Akiba" userId="S::megan.akiba@eqs.com::3008d2ff-9750-4176-b944-88995213208d" providerId="AD" clId="Web-{2015433D-A89B-86D0-BAEA-57D96EC1081F}" dt="2025-06-04T16:25:17.418" v="54"/>
          <ac:graphicFrameMkLst>
            <pc:docMk/>
            <pc:sldMk cId="1537621855" sldId="428"/>
            <ac:graphicFrameMk id="10" creationId="{6D9372CD-DBA7-B811-FCC2-C4B55913DA47}"/>
          </ac:graphicFrameMkLst>
        </pc:graphicFrameChg>
      </pc:sldChg>
    </pc:docChg>
  </pc:docChgLst>
  <pc:docChgLst>
    <pc:chgData name="Rachael Chagnon" userId="S::rachael.chagnon@eqs.com::871bcc3d-b11c-46b6-b535-e388c92a0813" providerId="AD" clId="Web-{6FAEDB9E-63A9-2667-F402-DCAEAD48A6DA}"/>
    <pc:docChg chg="modSld">
      <pc:chgData name="Rachael Chagnon" userId="S::rachael.chagnon@eqs.com::871bcc3d-b11c-46b6-b535-e388c92a0813" providerId="AD" clId="Web-{6FAEDB9E-63A9-2667-F402-DCAEAD48A6DA}" dt="2025-06-04T16:36:45.371" v="121" actId="1076"/>
      <pc:docMkLst>
        <pc:docMk/>
      </pc:docMkLst>
      <pc:sldChg chg="delSp modSp">
        <pc:chgData name="Rachael Chagnon" userId="S::rachael.chagnon@eqs.com::871bcc3d-b11c-46b6-b535-e388c92a0813" providerId="AD" clId="Web-{6FAEDB9E-63A9-2667-F402-DCAEAD48A6DA}" dt="2025-06-04T16:35:41.931" v="103"/>
        <pc:sldMkLst>
          <pc:docMk/>
          <pc:sldMk cId="3095370355" sldId="426"/>
        </pc:sldMkLst>
        <pc:spChg chg="mod">
          <ac:chgData name="Rachael Chagnon" userId="S::rachael.chagnon@eqs.com::871bcc3d-b11c-46b6-b535-e388c92a0813" providerId="AD" clId="Web-{6FAEDB9E-63A9-2667-F402-DCAEAD48A6DA}" dt="2025-06-04T16:28:19.383" v="27" actId="20577"/>
          <ac:spMkLst>
            <pc:docMk/>
            <pc:sldMk cId="3095370355" sldId="426"/>
            <ac:spMk id="2" creationId="{180C9793-86FD-4016-6169-BFE1AD093135}"/>
          </ac:spMkLst>
        </pc:spChg>
        <pc:spChg chg="del">
          <ac:chgData name="Rachael Chagnon" userId="S::rachael.chagnon@eqs.com::871bcc3d-b11c-46b6-b535-e388c92a0813" providerId="AD" clId="Web-{6FAEDB9E-63A9-2667-F402-DCAEAD48A6DA}" dt="2025-06-04T16:30:23.138" v="70"/>
          <ac:spMkLst>
            <pc:docMk/>
            <pc:sldMk cId="3095370355" sldId="426"/>
            <ac:spMk id="3" creationId="{374B930E-D6CC-E2A8-6D4C-FE39E1837604}"/>
          </ac:spMkLst>
        </pc:spChg>
        <pc:spChg chg="del">
          <ac:chgData name="Rachael Chagnon" userId="S::rachael.chagnon@eqs.com::871bcc3d-b11c-46b6-b535-e388c92a0813" providerId="AD" clId="Web-{6FAEDB9E-63A9-2667-F402-DCAEAD48A6DA}" dt="2025-06-04T16:27:58.617" v="0"/>
          <ac:spMkLst>
            <pc:docMk/>
            <pc:sldMk cId="3095370355" sldId="426"/>
            <ac:spMk id="13" creationId="{A5D62A37-9322-11C0-3D6E-F4086526615D}"/>
          </ac:spMkLst>
        </pc:spChg>
        <pc:graphicFrameChg chg="mod modGraphic">
          <ac:chgData name="Rachael Chagnon" userId="S::rachael.chagnon@eqs.com::871bcc3d-b11c-46b6-b535-e388c92a0813" providerId="AD" clId="Web-{6FAEDB9E-63A9-2667-F402-DCAEAD48A6DA}" dt="2025-06-04T16:35:41.931" v="103"/>
          <ac:graphicFrameMkLst>
            <pc:docMk/>
            <pc:sldMk cId="3095370355" sldId="426"/>
            <ac:graphicFrameMk id="10" creationId="{5F562D8F-A25F-5A4D-8634-D76DF889D09C}"/>
          </ac:graphicFrameMkLst>
        </pc:graphicFrameChg>
      </pc:sldChg>
      <pc:sldChg chg="delSp modSp">
        <pc:chgData name="Rachael Chagnon" userId="S::rachael.chagnon@eqs.com::871bcc3d-b11c-46b6-b535-e388c92a0813" providerId="AD" clId="Web-{6FAEDB9E-63A9-2667-F402-DCAEAD48A6DA}" dt="2025-06-04T16:32:40.643" v="80"/>
        <pc:sldMkLst>
          <pc:docMk/>
          <pc:sldMk cId="4267963072" sldId="427"/>
        </pc:sldMkLst>
        <pc:spChg chg="mod">
          <ac:chgData name="Rachael Chagnon" userId="S::rachael.chagnon@eqs.com::871bcc3d-b11c-46b6-b535-e388c92a0813" providerId="AD" clId="Web-{6FAEDB9E-63A9-2667-F402-DCAEAD48A6DA}" dt="2025-06-04T16:32:38.549" v="79" actId="20577"/>
          <ac:spMkLst>
            <pc:docMk/>
            <pc:sldMk cId="4267963072" sldId="427"/>
            <ac:spMk id="5" creationId="{BC1353A1-C2FC-EB5B-75AB-32C9813DA86E}"/>
          </ac:spMkLst>
        </pc:spChg>
        <pc:spChg chg="del">
          <ac:chgData name="Rachael Chagnon" userId="S::rachael.chagnon@eqs.com::871bcc3d-b11c-46b6-b535-e388c92a0813" providerId="AD" clId="Web-{6FAEDB9E-63A9-2667-F402-DCAEAD48A6DA}" dt="2025-06-04T16:32:40.643" v="80"/>
          <ac:spMkLst>
            <pc:docMk/>
            <pc:sldMk cId="4267963072" sldId="427"/>
            <ac:spMk id="6" creationId="{0C652B05-B616-D71D-B4D9-FBDD9AC95821}"/>
          </ac:spMkLst>
        </pc:spChg>
      </pc:sldChg>
      <pc:sldChg chg="delSp modSp">
        <pc:chgData name="Rachael Chagnon" userId="S::rachael.chagnon@eqs.com::871bcc3d-b11c-46b6-b535-e388c92a0813" providerId="AD" clId="Web-{6FAEDB9E-63A9-2667-F402-DCAEAD48A6DA}" dt="2025-06-04T16:36:30.636" v="119"/>
        <pc:sldMkLst>
          <pc:docMk/>
          <pc:sldMk cId="1537621855" sldId="428"/>
        </pc:sldMkLst>
        <pc:spChg chg="mod">
          <ac:chgData name="Rachael Chagnon" userId="S::rachael.chagnon@eqs.com::871bcc3d-b11c-46b6-b535-e388c92a0813" providerId="AD" clId="Web-{6FAEDB9E-63A9-2667-F402-DCAEAD48A6DA}" dt="2025-06-04T16:33:00.378" v="82" actId="20577"/>
          <ac:spMkLst>
            <pc:docMk/>
            <pc:sldMk cId="1537621855" sldId="428"/>
            <ac:spMk id="2" creationId="{5DD4A4BB-BE35-2373-A219-DF8D12876052}"/>
          </ac:spMkLst>
        </pc:spChg>
        <pc:spChg chg="del">
          <ac:chgData name="Rachael Chagnon" userId="S::rachael.chagnon@eqs.com::871bcc3d-b11c-46b6-b535-e388c92a0813" providerId="AD" clId="Web-{6FAEDB9E-63A9-2667-F402-DCAEAD48A6DA}" dt="2025-06-04T16:30:24.794" v="71"/>
          <ac:spMkLst>
            <pc:docMk/>
            <pc:sldMk cId="1537621855" sldId="428"/>
            <ac:spMk id="3" creationId="{CFF95946-CBF9-1AA6-2121-1206212DFD58}"/>
          </ac:spMkLst>
        </pc:spChg>
        <pc:spChg chg="del">
          <ac:chgData name="Rachael Chagnon" userId="S::rachael.chagnon@eqs.com::871bcc3d-b11c-46b6-b535-e388c92a0813" providerId="AD" clId="Web-{6FAEDB9E-63A9-2667-F402-DCAEAD48A6DA}" dt="2025-06-04T16:28:00.789" v="1"/>
          <ac:spMkLst>
            <pc:docMk/>
            <pc:sldMk cId="1537621855" sldId="428"/>
            <ac:spMk id="13" creationId="{5E9F7A9D-E4AD-A0AF-1D62-76347DBD1944}"/>
          </ac:spMkLst>
        </pc:spChg>
        <pc:graphicFrameChg chg="mod modGraphic">
          <ac:chgData name="Rachael Chagnon" userId="S::rachael.chagnon@eqs.com::871bcc3d-b11c-46b6-b535-e388c92a0813" providerId="AD" clId="Web-{6FAEDB9E-63A9-2667-F402-DCAEAD48A6DA}" dt="2025-06-04T16:36:30.636" v="119"/>
          <ac:graphicFrameMkLst>
            <pc:docMk/>
            <pc:sldMk cId="1537621855" sldId="428"/>
            <ac:graphicFrameMk id="10" creationId="{6D9372CD-DBA7-B811-FCC2-C4B55913DA47}"/>
          </ac:graphicFrameMkLst>
        </pc:graphicFrameChg>
      </pc:sldChg>
      <pc:sldChg chg="delSp modSp">
        <pc:chgData name="Rachael Chagnon" userId="S::rachael.chagnon@eqs.com::871bcc3d-b11c-46b6-b535-e388c92a0813" providerId="AD" clId="Web-{6FAEDB9E-63A9-2667-F402-DCAEAD48A6DA}" dt="2025-06-04T16:33:07.222" v="83" actId="20577"/>
        <pc:sldMkLst>
          <pc:docMk/>
          <pc:sldMk cId="3824709463" sldId="429"/>
        </pc:sldMkLst>
        <pc:spChg chg="del">
          <ac:chgData name="Rachael Chagnon" userId="S::rachael.chagnon@eqs.com::871bcc3d-b11c-46b6-b535-e388c92a0813" providerId="AD" clId="Web-{6FAEDB9E-63A9-2667-F402-DCAEAD48A6DA}" dt="2025-06-04T16:28:42.134" v="32"/>
          <ac:spMkLst>
            <pc:docMk/>
            <pc:sldMk cId="3824709463" sldId="429"/>
            <ac:spMk id="2" creationId="{4F7CC7EC-CCCE-E860-3A39-544E62FD2BD0}"/>
          </ac:spMkLst>
        </pc:spChg>
        <pc:spChg chg="mod">
          <ac:chgData name="Rachael Chagnon" userId="S::rachael.chagnon@eqs.com::871bcc3d-b11c-46b6-b535-e388c92a0813" providerId="AD" clId="Web-{6FAEDB9E-63A9-2667-F402-DCAEAD48A6DA}" dt="2025-06-04T16:33:07.222" v="83" actId="20577"/>
          <ac:spMkLst>
            <pc:docMk/>
            <pc:sldMk cId="3824709463" sldId="429"/>
            <ac:spMk id="3" creationId="{C70305D3-9AD0-3F2B-54CA-BF795468755C}"/>
          </ac:spMkLst>
        </pc:spChg>
      </pc:sldChg>
      <pc:sldChg chg="delSp">
        <pc:chgData name="Rachael Chagnon" userId="S::rachael.chagnon@eqs.com::871bcc3d-b11c-46b6-b535-e388c92a0813" providerId="AD" clId="Web-{6FAEDB9E-63A9-2667-F402-DCAEAD48A6DA}" dt="2025-06-04T16:28:29.478" v="28"/>
        <pc:sldMkLst>
          <pc:docMk/>
          <pc:sldMk cId="550413613" sldId="430"/>
        </pc:sldMkLst>
        <pc:spChg chg="del">
          <ac:chgData name="Rachael Chagnon" userId="S::rachael.chagnon@eqs.com::871bcc3d-b11c-46b6-b535-e388c92a0813" providerId="AD" clId="Web-{6FAEDB9E-63A9-2667-F402-DCAEAD48A6DA}" dt="2025-06-04T16:28:29.478" v="28"/>
          <ac:spMkLst>
            <pc:docMk/>
            <pc:sldMk cId="550413613" sldId="430"/>
            <ac:spMk id="4" creationId="{584A3FD5-C7FD-05DE-80D3-B2576938332D}"/>
          </ac:spMkLst>
        </pc:spChg>
      </pc:sldChg>
      <pc:sldChg chg="delSp">
        <pc:chgData name="Rachael Chagnon" userId="S::rachael.chagnon@eqs.com::871bcc3d-b11c-46b6-b535-e388c92a0813" providerId="AD" clId="Web-{6FAEDB9E-63A9-2667-F402-DCAEAD48A6DA}" dt="2025-06-04T16:28:33.259" v="29"/>
        <pc:sldMkLst>
          <pc:docMk/>
          <pc:sldMk cId="287416055" sldId="431"/>
        </pc:sldMkLst>
        <pc:spChg chg="del">
          <ac:chgData name="Rachael Chagnon" userId="S::rachael.chagnon@eqs.com::871bcc3d-b11c-46b6-b535-e388c92a0813" providerId="AD" clId="Web-{6FAEDB9E-63A9-2667-F402-DCAEAD48A6DA}" dt="2025-06-04T16:28:33.259" v="29"/>
          <ac:spMkLst>
            <pc:docMk/>
            <pc:sldMk cId="287416055" sldId="431"/>
            <ac:spMk id="4" creationId="{045782FD-8260-82BA-A50B-CDF878E4A3FD}"/>
          </ac:spMkLst>
        </pc:spChg>
      </pc:sldChg>
      <pc:sldChg chg="delSp modSp">
        <pc:chgData name="Rachael Chagnon" userId="S::rachael.chagnon@eqs.com::871bcc3d-b11c-46b6-b535-e388c92a0813" providerId="AD" clId="Web-{6FAEDB9E-63A9-2667-F402-DCAEAD48A6DA}" dt="2025-06-04T16:36:45.371" v="121" actId="1076"/>
        <pc:sldMkLst>
          <pc:docMk/>
          <pc:sldMk cId="1373653868" sldId="432"/>
        </pc:sldMkLst>
        <pc:spChg chg="del">
          <ac:chgData name="Rachael Chagnon" userId="S::rachael.chagnon@eqs.com::871bcc3d-b11c-46b6-b535-e388c92a0813" providerId="AD" clId="Web-{6FAEDB9E-63A9-2667-F402-DCAEAD48A6DA}" dt="2025-06-04T16:28:35.446" v="30"/>
          <ac:spMkLst>
            <pc:docMk/>
            <pc:sldMk cId="1373653868" sldId="432"/>
            <ac:spMk id="4" creationId="{3DDCFE5B-6564-5A11-C703-A890C601F05C}"/>
          </ac:spMkLst>
        </pc:spChg>
        <pc:picChg chg="mod">
          <ac:chgData name="Rachael Chagnon" userId="S::rachael.chagnon@eqs.com::871bcc3d-b11c-46b6-b535-e388c92a0813" providerId="AD" clId="Web-{6FAEDB9E-63A9-2667-F402-DCAEAD48A6DA}" dt="2025-06-04T16:36:45.371" v="121" actId="1076"/>
          <ac:picMkLst>
            <pc:docMk/>
            <pc:sldMk cId="1373653868" sldId="432"/>
            <ac:picMk id="3076" creationId="{AFF86FCC-8B6D-70A0-A6F4-A8BE4494FA29}"/>
          </ac:picMkLst>
        </pc:picChg>
      </pc:sldChg>
      <pc:sldChg chg="delSp modSp">
        <pc:chgData name="Rachael Chagnon" userId="S::rachael.chagnon@eqs.com::871bcc3d-b11c-46b6-b535-e388c92a0813" providerId="AD" clId="Web-{6FAEDB9E-63A9-2667-F402-DCAEAD48A6DA}" dt="2025-06-04T16:30:37.842" v="72" actId="20577"/>
        <pc:sldMkLst>
          <pc:docMk/>
          <pc:sldMk cId="3529839009" sldId="433"/>
        </pc:sldMkLst>
        <pc:spChg chg="del">
          <ac:chgData name="Rachael Chagnon" userId="S::rachael.chagnon@eqs.com::871bcc3d-b11c-46b6-b535-e388c92a0813" providerId="AD" clId="Web-{6FAEDB9E-63A9-2667-F402-DCAEAD48A6DA}" dt="2025-06-04T16:28:38.603" v="31"/>
          <ac:spMkLst>
            <pc:docMk/>
            <pc:sldMk cId="3529839009" sldId="433"/>
            <ac:spMk id="2" creationId="{EB33A920-3B1D-C472-0CD1-DD27CA37452B}"/>
          </ac:spMkLst>
        </pc:spChg>
        <pc:spChg chg="mod">
          <ac:chgData name="Rachael Chagnon" userId="S::rachael.chagnon@eqs.com::871bcc3d-b11c-46b6-b535-e388c92a0813" providerId="AD" clId="Web-{6FAEDB9E-63A9-2667-F402-DCAEAD48A6DA}" dt="2025-06-04T16:30:37.842" v="72" actId="20577"/>
          <ac:spMkLst>
            <pc:docMk/>
            <pc:sldMk cId="3529839009" sldId="433"/>
            <ac:spMk id="3" creationId="{1E39B80E-15FD-A8A3-F3AF-F55579E7C105}"/>
          </ac:spMkLst>
        </pc:spChg>
      </pc:sldChg>
      <pc:sldChg chg="delSp">
        <pc:chgData name="Rachael Chagnon" userId="S::rachael.chagnon@eqs.com::871bcc3d-b11c-46b6-b535-e388c92a0813" providerId="AD" clId="Web-{6FAEDB9E-63A9-2667-F402-DCAEAD48A6DA}" dt="2025-06-04T16:28:45.369" v="33"/>
        <pc:sldMkLst>
          <pc:docMk/>
          <pc:sldMk cId="1045561140" sldId="436"/>
        </pc:sldMkLst>
        <pc:spChg chg="del">
          <ac:chgData name="Rachael Chagnon" userId="S::rachael.chagnon@eqs.com::871bcc3d-b11c-46b6-b535-e388c92a0813" providerId="AD" clId="Web-{6FAEDB9E-63A9-2667-F402-DCAEAD48A6DA}" dt="2025-06-04T16:28:45.369" v="33"/>
          <ac:spMkLst>
            <pc:docMk/>
            <pc:sldMk cId="1045561140" sldId="436"/>
            <ac:spMk id="3" creationId="{759D38A5-72CC-06DC-79F5-259428FC59FA}"/>
          </ac:spMkLst>
        </pc:spChg>
      </pc:sldChg>
      <pc:sldChg chg="delSp">
        <pc:chgData name="Rachael Chagnon" userId="S::rachael.chagnon@eqs.com::871bcc3d-b11c-46b6-b535-e388c92a0813" providerId="AD" clId="Web-{6FAEDB9E-63A9-2667-F402-DCAEAD48A6DA}" dt="2025-06-04T16:28:49.322" v="34"/>
        <pc:sldMkLst>
          <pc:docMk/>
          <pc:sldMk cId="2761837010" sldId="437"/>
        </pc:sldMkLst>
        <pc:spChg chg="del">
          <ac:chgData name="Rachael Chagnon" userId="S::rachael.chagnon@eqs.com::871bcc3d-b11c-46b6-b535-e388c92a0813" providerId="AD" clId="Web-{6FAEDB9E-63A9-2667-F402-DCAEAD48A6DA}" dt="2025-06-04T16:28:49.322" v="34"/>
          <ac:spMkLst>
            <pc:docMk/>
            <pc:sldMk cId="2761837010" sldId="437"/>
            <ac:spMk id="4" creationId="{3F1798B9-6A55-45F5-42EB-4AF44CE9B88A}"/>
          </ac:spMkLst>
        </pc:spChg>
      </pc:sldChg>
      <pc:sldChg chg="delSp modSp">
        <pc:chgData name="Rachael Chagnon" userId="S::rachael.chagnon@eqs.com::871bcc3d-b11c-46b6-b535-e388c92a0813" providerId="AD" clId="Web-{6FAEDB9E-63A9-2667-F402-DCAEAD48A6DA}" dt="2025-06-04T16:30:47.576" v="73" actId="20577"/>
        <pc:sldMkLst>
          <pc:docMk/>
          <pc:sldMk cId="4159601168" sldId="438"/>
        </pc:sldMkLst>
        <pc:spChg chg="del">
          <ac:chgData name="Rachael Chagnon" userId="S::rachael.chagnon@eqs.com::871bcc3d-b11c-46b6-b535-e388c92a0813" providerId="AD" clId="Web-{6FAEDB9E-63A9-2667-F402-DCAEAD48A6DA}" dt="2025-06-04T16:28:54.182" v="35"/>
          <ac:spMkLst>
            <pc:docMk/>
            <pc:sldMk cId="4159601168" sldId="438"/>
            <ac:spMk id="2" creationId="{02B3889C-7377-4CB0-BDDE-4D29B757AF7E}"/>
          </ac:spMkLst>
        </pc:spChg>
        <pc:spChg chg="mod">
          <ac:chgData name="Rachael Chagnon" userId="S::rachael.chagnon@eqs.com::871bcc3d-b11c-46b6-b535-e388c92a0813" providerId="AD" clId="Web-{6FAEDB9E-63A9-2667-F402-DCAEAD48A6DA}" dt="2025-06-04T16:30:47.576" v="73" actId="20577"/>
          <ac:spMkLst>
            <pc:docMk/>
            <pc:sldMk cId="4159601168" sldId="438"/>
            <ac:spMk id="3" creationId="{CCC6CF11-EEC0-9176-C797-A8795FA8FD77}"/>
          </ac:spMkLst>
        </pc:spChg>
      </pc:sldChg>
      <pc:sldChg chg="delSp">
        <pc:chgData name="Rachael Chagnon" userId="S::rachael.chagnon@eqs.com::871bcc3d-b11c-46b6-b535-e388c92a0813" providerId="AD" clId="Web-{6FAEDB9E-63A9-2667-F402-DCAEAD48A6DA}" dt="2025-06-04T16:28:58.729" v="36"/>
        <pc:sldMkLst>
          <pc:docMk/>
          <pc:sldMk cId="3785941517" sldId="439"/>
        </pc:sldMkLst>
        <pc:spChg chg="del">
          <ac:chgData name="Rachael Chagnon" userId="S::rachael.chagnon@eqs.com::871bcc3d-b11c-46b6-b535-e388c92a0813" providerId="AD" clId="Web-{6FAEDB9E-63A9-2667-F402-DCAEAD48A6DA}" dt="2025-06-04T16:28:58.729" v="36"/>
          <ac:spMkLst>
            <pc:docMk/>
            <pc:sldMk cId="3785941517" sldId="439"/>
            <ac:spMk id="3" creationId="{717E6B53-49EF-43A5-759F-2CE0DCBDF754}"/>
          </ac:spMkLst>
        </pc:spChg>
      </pc:sldChg>
      <pc:sldChg chg="delSp">
        <pc:chgData name="Rachael Chagnon" userId="S::rachael.chagnon@eqs.com::871bcc3d-b11c-46b6-b535-e388c92a0813" providerId="AD" clId="Web-{6FAEDB9E-63A9-2667-F402-DCAEAD48A6DA}" dt="2025-06-04T16:29:01.744" v="37"/>
        <pc:sldMkLst>
          <pc:docMk/>
          <pc:sldMk cId="3170101367" sldId="441"/>
        </pc:sldMkLst>
        <pc:spChg chg="del">
          <ac:chgData name="Rachael Chagnon" userId="S::rachael.chagnon@eqs.com::871bcc3d-b11c-46b6-b535-e388c92a0813" providerId="AD" clId="Web-{6FAEDB9E-63A9-2667-F402-DCAEAD48A6DA}" dt="2025-06-04T16:29:01.744" v="37"/>
          <ac:spMkLst>
            <pc:docMk/>
            <pc:sldMk cId="3170101367" sldId="441"/>
            <ac:spMk id="4" creationId="{A2D8850D-8848-368F-D769-E5400210DCF4}"/>
          </ac:spMkLst>
        </pc:spChg>
      </pc:sldChg>
      <pc:sldChg chg="delSp">
        <pc:chgData name="Rachael Chagnon" userId="S::rachael.chagnon@eqs.com::871bcc3d-b11c-46b6-b535-e388c92a0813" providerId="AD" clId="Web-{6FAEDB9E-63A9-2667-F402-DCAEAD48A6DA}" dt="2025-06-04T16:29:07.166" v="38"/>
        <pc:sldMkLst>
          <pc:docMk/>
          <pc:sldMk cId="1446914514" sldId="442"/>
        </pc:sldMkLst>
        <pc:spChg chg="del">
          <ac:chgData name="Rachael Chagnon" userId="S::rachael.chagnon@eqs.com::871bcc3d-b11c-46b6-b535-e388c92a0813" providerId="AD" clId="Web-{6FAEDB9E-63A9-2667-F402-DCAEAD48A6DA}" dt="2025-06-04T16:29:07.166" v="38"/>
          <ac:spMkLst>
            <pc:docMk/>
            <pc:sldMk cId="1446914514" sldId="442"/>
            <ac:spMk id="5" creationId="{0DF67AB5-1136-67F0-76AB-77B4A01A35E1}"/>
          </ac:spMkLst>
        </pc:spChg>
      </pc:sldChg>
      <pc:sldChg chg="delSp">
        <pc:chgData name="Rachael Chagnon" userId="S::rachael.chagnon@eqs.com::871bcc3d-b11c-46b6-b535-e388c92a0813" providerId="AD" clId="Web-{6FAEDB9E-63A9-2667-F402-DCAEAD48A6DA}" dt="2025-06-04T16:29:09.776" v="39"/>
        <pc:sldMkLst>
          <pc:docMk/>
          <pc:sldMk cId="3034869352" sldId="443"/>
        </pc:sldMkLst>
        <pc:spChg chg="del">
          <ac:chgData name="Rachael Chagnon" userId="S::rachael.chagnon@eqs.com::871bcc3d-b11c-46b6-b535-e388c92a0813" providerId="AD" clId="Web-{6FAEDB9E-63A9-2667-F402-DCAEAD48A6DA}" dt="2025-06-04T16:29:09.776" v="39"/>
          <ac:spMkLst>
            <pc:docMk/>
            <pc:sldMk cId="3034869352" sldId="443"/>
            <ac:spMk id="4" creationId="{49AABCDE-7CE0-174C-C8F4-4B8739D37B45}"/>
          </ac:spMkLst>
        </pc:spChg>
      </pc:sldChg>
      <pc:sldChg chg="delSp">
        <pc:chgData name="Rachael Chagnon" userId="S::rachael.chagnon@eqs.com::871bcc3d-b11c-46b6-b535-e388c92a0813" providerId="AD" clId="Web-{6FAEDB9E-63A9-2667-F402-DCAEAD48A6DA}" dt="2025-06-04T16:29:14.448" v="40"/>
        <pc:sldMkLst>
          <pc:docMk/>
          <pc:sldMk cId="4018092557" sldId="444"/>
        </pc:sldMkLst>
        <pc:spChg chg="del">
          <ac:chgData name="Rachael Chagnon" userId="S::rachael.chagnon@eqs.com::871bcc3d-b11c-46b6-b535-e388c92a0813" providerId="AD" clId="Web-{6FAEDB9E-63A9-2667-F402-DCAEAD48A6DA}" dt="2025-06-04T16:29:14.448" v="40"/>
          <ac:spMkLst>
            <pc:docMk/>
            <pc:sldMk cId="4018092557" sldId="444"/>
            <ac:spMk id="2" creationId="{E18167E8-9242-925D-63B7-5E481AC4DD24}"/>
          </ac:spMkLst>
        </pc:spChg>
      </pc:sldChg>
      <pc:sldChg chg="delSp">
        <pc:chgData name="Rachael Chagnon" userId="S::rachael.chagnon@eqs.com::871bcc3d-b11c-46b6-b535-e388c92a0813" providerId="AD" clId="Web-{6FAEDB9E-63A9-2667-F402-DCAEAD48A6DA}" dt="2025-06-04T16:29:15.792" v="41"/>
        <pc:sldMkLst>
          <pc:docMk/>
          <pc:sldMk cId="623469210" sldId="445"/>
        </pc:sldMkLst>
        <pc:spChg chg="del">
          <ac:chgData name="Rachael Chagnon" userId="S::rachael.chagnon@eqs.com::871bcc3d-b11c-46b6-b535-e388c92a0813" providerId="AD" clId="Web-{6FAEDB9E-63A9-2667-F402-DCAEAD48A6DA}" dt="2025-06-04T16:29:15.792" v="41"/>
          <ac:spMkLst>
            <pc:docMk/>
            <pc:sldMk cId="623469210" sldId="445"/>
            <ac:spMk id="4" creationId="{EB44F92A-1107-DE73-605B-8D6E516606C8}"/>
          </ac:spMkLst>
        </pc:spChg>
      </pc:sldChg>
      <pc:sldChg chg="delSp">
        <pc:chgData name="Rachael Chagnon" userId="S::rachael.chagnon@eqs.com::871bcc3d-b11c-46b6-b535-e388c92a0813" providerId="AD" clId="Web-{6FAEDB9E-63A9-2667-F402-DCAEAD48A6DA}" dt="2025-06-04T16:29:18.167" v="42"/>
        <pc:sldMkLst>
          <pc:docMk/>
          <pc:sldMk cId="2415896347" sldId="446"/>
        </pc:sldMkLst>
        <pc:spChg chg="del">
          <ac:chgData name="Rachael Chagnon" userId="S::rachael.chagnon@eqs.com::871bcc3d-b11c-46b6-b535-e388c92a0813" providerId="AD" clId="Web-{6FAEDB9E-63A9-2667-F402-DCAEAD48A6DA}" dt="2025-06-04T16:29:18.167" v="42"/>
          <ac:spMkLst>
            <pc:docMk/>
            <pc:sldMk cId="2415896347" sldId="446"/>
            <ac:spMk id="3" creationId="{AE639018-6EDB-9856-7780-8E335DA0B3E9}"/>
          </ac:spMkLst>
        </pc:spChg>
      </pc:sldChg>
      <pc:sldChg chg="delSp">
        <pc:chgData name="Rachael Chagnon" userId="S::rachael.chagnon@eqs.com::871bcc3d-b11c-46b6-b535-e388c92a0813" providerId="AD" clId="Web-{6FAEDB9E-63A9-2667-F402-DCAEAD48A6DA}" dt="2025-06-04T16:29:20.776" v="43"/>
        <pc:sldMkLst>
          <pc:docMk/>
          <pc:sldMk cId="4028181886" sldId="447"/>
        </pc:sldMkLst>
        <pc:spChg chg="del">
          <ac:chgData name="Rachael Chagnon" userId="S::rachael.chagnon@eqs.com::871bcc3d-b11c-46b6-b535-e388c92a0813" providerId="AD" clId="Web-{6FAEDB9E-63A9-2667-F402-DCAEAD48A6DA}" dt="2025-06-04T16:29:20.776" v="43"/>
          <ac:spMkLst>
            <pc:docMk/>
            <pc:sldMk cId="4028181886" sldId="447"/>
            <ac:spMk id="2" creationId="{3EF2EE76-FD3D-2D40-5AF3-353F33B5D687}"/>
          </ac:spMkLst>
        </pc:spChg>
      </pc:sldChg>
      <pc:sldChg chg="delSp">
        <pc:chgData name="Rachael Chagnon" userId="S::rachael.chagnon@eqs.com::871bcc3d-b11c-46b6-b535-e388c92a0813" providerId="AD" clId="Web-{6FAEDB9E-63A9-2667-F402-DCAEAD48A6DA}" dt="2025-06-04T16:29:23.026" v="44"/>
        <pc:sldMkLst>
          <pc:docMk/>
          <pc:sldMk cId="4289679249" sldId="448"/>
        </pc:sldMkLst>
        <pc:spChg chg="del">
          <ac:chgData name="Rachael Chagnon" userId="S::rachael.chagnon@eqs.com::871bcc3d-b11c-46b6-b535-e388c92a0813" providerId="AD" clId="Web-{6FAEDB9E-63A9-2667-F402-DCAEAD48A6DA}" dt="2025-06-04T16:29:23.026" v="44"/>
          <ac:spMkLst>
            <pc:docMk/>
            <pc:sldMk cId="4289679249" sldId="448"/>
            <ac:spMk id="4" creationId="{DD3E7C07-AB6E-A4A5-85FD-9C0B5F0104D2}"/>
          </ac:spMkLst>
        </pc:spChg>
      </pc:sldChg>
      <pc:sldChg chg="delSp">
        <pc:chgData name="Rachael Chagnon" userId="S::rachael.chagnon@eqs.com::871bcc3d-b11c-46b6-b535-e388c92a0813" providerId="AD" clId="Web-{6FAEDB9E-63A9-2667-F402-DCAEAD48A6DA}" dt="2025-06-04T16:29:26.261" v="45"/>
        <pc:sldMkLst>
          <pc:docMk/>
          <pc:sldMk cId="1818575276" sldId="449"/>
        </pc:sldMkLst>
        <pc:spChg chg="del">
          <ac:chgData name="Rachael Chagnon" userId="S::rachael.chagnon@eqs.com::871bcc3d-b11c-46b6-b535-e388c92a0813" providerId="AD" clId="Web-{6FAEDB9E-63A9-2667-F402-DCAEAD48A6DA}" dt="2025-06-04T16:29:26.261" v="45"/>
          <ac:spMkLst>
            <pc:docMk/>
            <pc:sldMk cId="1818575276" sldId="449"/>
            <ac:spMk id="3" creationId="{CF9DCDA4-FAF2-9D42-ED3D-B9E012DE6019}"/>
          </ac:spMkLst>
        </pc:spChg>
      </pc:sldChg>
      <pc:sldChg chg="delSp">
        <pc:chgData name="Rachael Chagnon" userId="S::rachael.chagnon@eqs.com::871bcc3d-b11c-46b6-b535-e388c92a0813" providerId="AD" clId="Web-{6FAEDB9E-63A9-2667-F402-DCAEAD48A6DA}" dt="2025-06-04T16:29:28.620" v="46"/>
        <pc:sldMkLst>
          <pc:docMk/>
          <pc:sldMk cId="4193038953" sldId="450"/>
        </pc:sldMkLst>
        <pc:spChg chg="del">
          <ac:chgData name="Rachael Chagnon" userId="S::rachael.chagnon@eqs.com::871bcc3d-b11c-46b6-b535-e388c92a0813" providerId="AD" clId="Web-{6FAEDB9E-63A9-2667-F402-DCAEAD48A6DA}" dt="2025-06-04T16:29:28.620" v="46"/>
          <ac:spMkLst>
            <pc:docMk/>
            <pc:sldMk cId="4193038953" sldId="450"/>
            <ac:spMk id="3" creationId="{266E8720-FFF4-8443-5E1E-E6F9D5A21FE4}"/>
          </ac:spMkLst>
        </pc:spChg>
      </pc:sldChg>
      <pc:sldChg chg="delSp">
        <pc:chgData name="Rachael Chagnon" userId="S::rachael.chagnon@eqs.com::871bcc3d-b11c-46b6-b535-e388c92a0813" providerId="AD" clId="Web-{6FAEDB9E-63A9-2667-F402-DCAEAD48A6DA}" dt="2025-06-04T16:29:32.120" v="47"/>
        <pc:sldMkLst>
          <pc:docMk/>
          <pc:sldMk cId="500432810" sldId="451"/>
        </pc:sldMkLst>
        <pc:spChg chg="del">
          <ac:chgData name="Rachael Chagnon" userId="S::rachael.chagnon@eqs.com::871bcc3d-b11c-46b6-b535-e388c92a0813" providerId="AD" clId="Web-{6FAEDB9E-63A9-2667-F402-DCAEAD48A6DA}" dt="2025-06-04T16:29:32.120" v="47"/>
          <ac:spMkLst>
            <pc:docMk/>
            <pc:sldMk cId="500432810" sldId="451"/>
            <ac:spMk id="3" creationId="{0D67D34F-A758-B782-756F-58F8E5E6FB45}"/>
          </ac:spMkLst>
        </pc:spChg>
      </pc:sldChg>
      <pc:sldChg chg="delSp">
        <pc:chgData name="Rachael Chagnon" userId="S::rachael.chagnon@eqs.com::871bcc3d-b11c-46b6-b535-e388c92a0813" providerId="AD" clId="Web-{6FAEDB9E-63A9-2667-F402-DCAEAD48A6DA}" dt="2025-06-04T16:29:36.292" v="48"/>
        <pc:sldMkLst>
          <pc:docMk/>
          <pc:sldMk cId="1386914326" sldId="452"/>
        </pc:sldMkLst>
        <pc:spChg chg="del">
          <ac:chgData name="Rachael Chagnon" userId="S::rachael.chagnon@eqs.com::871bcc3d-b11c-46b6-b535-e388c92a0813" providerId="AD" clId="Web-{6FAEDB9E-63A9-2667-F402-DCAEAD48A6DA}" dt="2025-06-04T16:29:36.292" v="48"/>
          <ac:spMkLst>
            <pc:docMk/>
            <pc:sldMk cId="1386914326" sldId="452"/>
            <ac:spMk id="2" creationId="{C97A35B8-120D-AF5E-E966-0CE4BED83A83}"/>
          </ac:spMkLst>
        </pc:spChg>
      </pc:sldChg>
      <pc:sldChg chg="delSp">
        <pc:chgData name="Rachael Chagnon" userId="S::rachael.chagnon@eqs.com::871bcc3d-b11c-46b6-b535-e388c92a0813" providerId="AD" clId="Web-{6FAEDB9E-63A9-2667-F402-DCAEAD48A6DA}" dt="2025-06-04T16:29:51.309" v="57"/>
        <pc:sldMkLst>
          <pc:docMk/>
          <pc:sldMk cId="241805947" sldId="453"/>
        </pc:sldMkLst>
        <pc:spChg chg="del">
          <ac:chgData name="Rachael Chagnon" userId="S::rachael.chagnon@eqs.com::871bcc3d-b11c-46b6-b535-e388c92a0813" providerId="AD" clId="Web-{6FAEDB9E-63A9-2667-F402-DCAEAD48A6DA}" dt="2025-06-04T16:29:51.309" v="57"/>
          <ac:spMkLst>
            <pc:docMk/>
            <pc:sldMk cId="241805947" sldId="453"/>
            <ac:spMk id="2" creationId="{6342D58A-24CD-2865-1FB9-4DE37FD9EE4D}"/>
          </ac:spMkLst>
        </pc:spChg>
      </pc:sldChg>
      <pc:sldChg chg="delSp">
        <pc:chgData name="Rachael Chagnon" userId="S::rachael.chagnon@eqs.com::871bcc3d-b11c-46b6-b535-e388c92a0813" providerId="AD" clId="Web-{6FAEDB9E-63A9-2667-F402-DCAEAD48A6DA}" dt="2025-06-04T16:30:01.090" v="64"/>
        <pc:sldMkLst>
          <pc:docMk/>
          <pc:sldMk cId="651041542" sldId="454"/>
        </pc:sldMkLst>
        <pc:spChg chg="del">
          <ac:chgData name="Rachael Chagnon" userId="S::rachael.chagnon@eqs.com::871bcc3d-b11c-46b6-b535-e388c92a0813" providerId="AD" clId="Web-{6FAEDB9E-63A9-2667-F402-DCAEAD48A6DA}" dt="2025-06-04T16:30:01.090" v="64"/>
          <ac:spMkLst>
            <pc:docMk/>
            <pc:sldMk cId="651041542" sldId="454"/>
            <ac:spMk id="2" creationId="{4D73EB38-146B-4052-E4BD-7BE0E0873992}"/>
          </ac:spMkLst>
        </pc:spChg>
      </pc:sldChg>
      <pc:sldChg chg="delSp modSp">
        <pc:chgData name="Rachael Chagnon" userId="S::rachael.chagnon@eqs.com::871bcc3d-b11c-46b6-b535-e388c92a0813" providerId="AD" clId="Web-{6FAEDB9E-63A9-2667-F402-DCAEAD48A6DA}" dt="2025-06-04T16:31:26.500" v="74"/>
        <pc:sldMkLst>
          <pc:docMk/>
          <pc:sldMk cId="557339474" sldId="455"/>
        </pc:sldMkLst>
        <pc:spChg chg="del mod">
          <ac:chgData name="Rachael Chagnon" userId="S::rachael.chagnon@eqs.com::871bcc3d-b11c-46b6-b535-e388c92a0813" providerId="AD" clId="Web-{6FAEDB9E-63A9-2667-F402-DCAEAD48A6DA}" dt="2025-06-04T16:29:40.715" v="51"/>
          <ac:spMkLst>
            <pc:docMk/>
            <pc:sldMk cId="557339474" sldId="455"/>
            <ac:spMk id="3" creationId="{20C9373E-F478-6A40-D1E7-8F5A7B5D65E6}"/>
          </ac:spMkLst>
        </pc:spChg>
        <pc:spChg chg="del">
          <ac:chgData name="Rachael Chagnon" userId="S::rachael.chagnon@eqs.com::871bcc3d-b11c-46b6-b535-e388c92a0813" providerId="AD" clId="Web-{6FAEDB9E-63A9-2667-F402-DCAEAD48A6DA}" dt="2025-06-04T16:31:26.500" v="74"/>
          <ac:spMkLst>
            <pc:docMk/>
            <pc:sldMk cId="557339474" sldId="455"/>
            <ac:spMk id="7" creationId="{41319942-0D43-17AF-48F9-E29FD881E99E}"/>
          </ac:spMkLst>
        </pc:spChg>
      </pc:sldChg>
      <pc:sldChg chg="delSp">
        <pc:chgData name="Rachael Chagnon" userId="S::rachael.chagnon@eqs.com::871bcc3d-b11c-46b6-b535-e388c92a0813" providerId="AD" clId="Web-{6FAEDB9E-63A9-2667-F402-DCAEAD48A6DA}" dt="2025-06-04T16:29:42.230" v="52"/>
        <pc:sldMkLst>
          <pc:docMk/>
          <pc:sldMk cId="3967780837" sldId="456"/>
        </pc:sldMkLst>
        <pc:spChg chg="del">
          <ac:chgData name="Rachael Chagnon" userId="S::rachael.chagnon@eqs.com::871bcc3d-b11c-46b6-b535-e388c92a0813" providerId="AD" clId="Web-{6FAEDB9E-63A9-2667-F402-DCAEAD48A6DA}" dt="2025-06-04T16:29:42.230" v="52"/>
          <ac:spMkLst>
            <pc:docMk/>
            <pc:sldMk cId="3967780837" sldId="456"/>
            <ac:spMk id="3" creationId="{CDE4388C-A9DB-080C-CA70-F671332B205E}"/>
          </ac:spMkLst>
        </pc:spChg>
      </pc:sldChg>
      <pc:sldChg chg="delSp">
        <pc:chgData name="Rachael Chagnon" userId="S::rachael.chagnon@eqs.com::871bcc3d-b11c-46b6-b535-e388c92a0813" providerId="AD" clId="Web-{6FAEDB9E-63A9-2667-F402-DCAEAD48A6DA}" dt="2025-06-04T16:29:45.402" v="54"/>
        <pc:sldMkLst>
          <pc:docMk/>
          <pc:sldMk cId="3836606132" sldId="457"/>
        </pc:sldMkLst>
        <pc:spChg chg="del">
          <ac:chgData name="Rachael Chagnon" userId="S::rachael.chagnon@eqs.com::871bcc3d-b11c-46b6-b535-e388c92a0813" providerId="AD" clId="Web-{6FAEDB9E-63A9-2667-F402-DCAEAD48A6DA}" dt="2025-06-04T16:29:45.402" v="54"/>
          <ac:spMkLst>
            <pc:docMk/>
            <pc:sldMk cId="3836606132" sldId="457"/>
            <ac:spMk id="3" creationId="{64E52FA5-3CBC-102E-BB10-237BB24152A5}"/>
          </ac:spMkLst>
        </pc:spChg>
      </pc:sldChg>
      <pc:sldChg chg="delSp">
        <pc:chgData name="Rachael Chagnon" userId="S::rachael.chagnon@eqs.com::871bcc3d-b11c-46b6-b535-e388c92a0813" providerId="AD" clId="Web-{6FAEDB9E-63A9-2667-F402-DCAEAD48A6DA}" dt="2025-06-04T16:29:44.027" v="53"/>
        <pc:sldMkLst>
          <pc:docMk/>
          <pc:sldMk cId="2563899393" sldId="458"/>
        </pc:sldMkLst>
        <pc:spChg chg="del">
          <ac:chgData name="Rachael Chagnon" userId="S::rachael.chagnon@eqs.com::871bcc3d-b11c-46b6-b535-e388c92a0813" providerId="AD" clId="Web-{6FAEDB9E-63A9-2667-F402-DCAEAD48A6DA}" dt="2025-06-04T16:29:44.027" v="53"/>
          <ac:spMkLst>
            <pc:docMk/>
            <pc:sldMk cId="2563899393" sldId="458"/>
            <ac:spMk id="3" creationId="{40D9CE0D-D874-B682-424F-B73A8ED8A781}"/>
          </ac:spMkLst>
        </pc:spChg>
      </pc:sldChg>
      <pc:sldChg chg="delSp">
        <pc:chgData name="Rachael Chagnon" userId="S::rachael.chagnon@eqs.com::871bcc3d-b11c-46b6-b535-e388c92a0813" providerId="AD" clId="Web-{6FAEDB9E-63A9-2667-F402-DCAEAD48A6DA}" dt="2025-06-04T16:29:47.324" v="55"/>
        <pc:sldMkLst>
          <pc:docMk/>
          <pc:sldMk cId="2798561596" sldId="459"/>
        </pc:sldMkLst>
        <pc:spChg chg="del">
          <ac:chgData name="Rachael Chagnon" userId="S::rachael.chagnon@eqs.com::871bcc3d-b11c-46b6-b535-e388c92a0813" providerId="AD" clId="Web-{6FAEDB9E-63A9-2667-F402-DCAEAD48A6DA}" dt="2025-06-04T16:29:47.324" v="55"/>
          <ac:spMkLst>
            <pc:docMk/>
            <pc:sldMk cId="2798561596" sldId="459"/>
            <ac:spMk id="3" creationId="{60083F38-A7D4-761F-62C7-983B455CE1A1}"/>
          </ac:spMkLst>
        </pc:spChg>
      </pc:sldChg>
      <pc:sldChg chg="delSp">
        <pc:chgData name="Rachael Chagnon" userId="S::rachael.chagnon@eqs.com::871bcc3d-b11c-46b6-b535-e388c92a0813" providerId="AD" clId="Web-{6FAEDB9E-63A9-2667-F402-DCAEAD48A6DA}" dt="2025-06-04T16:29:48.730" v="56"/>
        <pc:sldMkLst>
          <pc:docMk/>
          <pc:sldMk cId="3730569951" sldId="460"/>
        </pc:sldMkLst>
        <pc:spChg chg="del">
          <ac:chgData name="Rachael Chagnon" userId="S::rachael.chagnon@eqs.com::871bcc3d-b11c-46b6-b535-e388c92a0813" providerId="AD" clId="Web-{6FAEDB9E-63A9-2667-F402-DCAEAD48A6DA}" dt="2025-06-04T16:29:48.730" v="56"/>
          <ac:spMkLst>
            <pc:docMk/>
            <pc:sldMk cId="3730569951" sldId="460"/>
            <ac:spMk id="3" creationId="{1C93F540-BAD6-DB65-3FD5-84D13E5263C5}"/>
          </ac:spMkLst>
        </pc:spChg>
      </pc:sldChg>
      <pc:sldChg chg="addSp delSp modSp">
        <pc:chgData name="Rachael Chagnon" userId="S::rachael.chagnon@eqs.com::871bcc3d-b11c-46b6-b535-e388c92a0813" providerId="AD" clId="Web-{6FAEDB9E-63A9-2667-F402-DCAEAD48A6DA}" dt="2025-06-04T16:31:45.532" v="76" actId="1076"/>
        <pc:sldMkLst>
          <pc:docMk/>
          <pc:sldMk cId="1073050" sldId="461"/>
        </pc:sldMkLst>
        <pc:spChg chg="add del">
          <ac:chgData name="Rachael Chagnon" userId="S::rachael.chagnon@eqs.com::871bcc3d-b11c-46b6-b535-e388c92a0813" providerId="AD" clId="Web-{6FAEDB9E-63A9-2667-F402-DCAEAD48A6DA}" dt="2025-06-04T16:29:56.668" v="62"/>
          <ac:spMkLst>
            <pc:docMk/>
            <pc:sldMk cId="1073050" sldId="461"/>
            <ac:spMk id="3" creationId="{F6C12E9A-F1A0-6A36-7060-F493C450D9EE}"/>
          </ac:spMkLst>
        </pc:spChg>
        <pc:spChg chg="add del mod">
          <ac:chgData name="Rachael Chagnon" userId="S::rachael.chagnon@eqs.com::871bcc3d-b11c-46b6-b535-e388c92a0813" providerId="AD" clId="Web-{6FAEDB9E-63A9-2667-F402-DCAEAD48A6DA}" dt="2025-06-04T16:29:55.746" v="60"/>
          <ac:spMkLst>
            <pc:docMk/>
            <pc:sldMk cId="1073050" sldId="461"/>
            <ac:spMk id="4" creationId="{CA8DB948-E090-655D-2458-D705163189E5}"/>
          </ac:spMkLst>
        </pc:spChg>
        <pc:spChg chg="add del">
          <ac:chgData name="Rachael Chagnon" userId="S::rachael.chagnon@eqs.com::871bcc3d-b11c-46b6-b535-e388c92a0813" providerId="AD" clId="Web-{6FAEDB9E-63A9-2667-F402-DCAEAD48A6DA}" dt="2025-06-04T16:29:55.746" v="60"/>
          <ac:spMkLst>
            <pc:docMk/>
            <pc:sldMk cId="1073050" sldId="461"/>
            <ac:spMk id="9" creationId="{F2F8FE61-CEB0-13EC-F1B0-9C1867728B5D}"/>
          </ac:spMkLst>
        </pc:spChg>
        <pc:picChg chg="mod">
          <ac:chgData name="Rachael Chagnon" userId="S::rachael.chagnon@eqs.com::871bcc3d-b11c-46b6-b535-e388c92a0813" providerId="AD" clId="Web-{6FAEDB9E-63A9-2667-F402-DCAEAD48A6DA}" dt="2025-06-04T16:31:45.532" v="76" actId="1076"/>
          <ac:picMkLst>
            <pc:docMk/>
            <pc:sldMk cId="1073050" sldId="461"/>
            <ac:picMk id="27654" creationId="{D89AA7A6-BABB-B275-2A5E-BA73E7013179}"/>
          </ac:picMkLst>
        </pc:picChg>
      </pc:sldChg>
      <pc:sldChg chg="delSp">
        <pc:chgData name="Rachael Chagnon" userId="S::rachael.chagnon@eqs.com::871bcc3d-b11c-46b6-b535-e388c92a0813" providerId="AD" clId="Web-{6FAEDB9E-63A9-2667-F402-DCAEAD48A6DA}" dt="2025-06-04T16:29:58.825" v="63"/>
        <pc:sldMkLst>
          <pc:docMk/>
          <pc:sldMk cId="1697042069" sldId="462"/>
        </pc:sldMkLst>
        <pc:spChg chg="del">
          <ac:chgData name="Rachael Chagnon" userId="S::rachael.chagnon@eqs.com::871bcc3d-b11c-46b6-b535-e388c92a0813" providerId="AD" clId="Web-{6FAEDB9E-63A9-2667-F402-DCAEAD48A6DA}" dt="2025-06-04T16:29:58.825" v="63"/>
          <ac:spMkLst>
            <pc:docMk/>
            <pc:sldMk cId="1697042069" sldId="462"/>
            <ac:spMk id="3" creationId="{33081EB9-15EA-3281-B920-E1CCA02309BF}"/>
          </ac:spMkLst>
        </pc:spChg>
      </pc:sldChg>
      <pc:sldChg chg="delSp">
        <pc:chgData name="Rachael Chagnon" userId="S::rachael.chagnon@eqs.com::871bcc3d-b11c-46b6-b535-e388c92a0813" providerId="AD" clId="Web-{6FAEDB9E-63A9-2667-F402-DCAEAD48A6DA}" dt="2025-06-04T16:30:02.512" v="65"/>
        <pc:sldMkLst>
          <pc:docMk/>
          <pc:sldMk cId="365249966" sldId="463"/>
        </pc:sldMkLst>
        <pc:spChg chg="del">
          <ac:chgData name="Rachael Chagnon" userId="S::rachael.chagnon@eqs.com::871bcc3d-b11c-46b6-b535-e388c92a0813" providerId="AD" clId="Web-{6FAEDB9E-63A9-2667-F402-DCAEAD48A6DA}" dt="2025-06-04T16:30:02.512" v="65"/>
          <ac:spMkLst>
            <pc:docMk/>
            <pc:sldMk cId="365249966" sldId="463"/>
            <ac:spMk id="3" creationId="{3F3AD750-913B-F81F-DBBC-0B849085B945}"/>
          </ac:spMkLst>
        </pc:spChg>
      </pc:sldChg>
      <pc:sldChg chg="delSp">
        <pc:chgData name="Rachael Chagnon" userId="S::rachael.chagnon@eqs.com::871bcc3d-b11c-46b6-b535-e388c92a0813" providerId="AD" clId="Web-{6FAEDB9E-63A9-2667-F402-DCAEAD48A6DA}" dt="2025-06-04T16:30:03.903" v="66"/>
        <pc:sldMkLst>
          <pc:docMk/>
          <pc:sldMk cId="3112434762" sldId="464"/>
        </pc:sldMkLst>
        <pc:spChg chg="del">
          <ac:chgData name="Rachael Chagnon" userId="S::rachael.chagnon@eqs.com::871bcc3d-b11c-46b6-b535-e388c92a0813" providerId="AD" clId="Web-{6FAEDB9E-63A9-2667-F402-DCAEAD48A6DA}" dt="2025-06-04T16:30:03.903" v="66"/>
          <ac:spMkLst>
            <pc:docMk/>
            <pc:sldMk cId="3112434762" sldId="464"/>
            <ac:spMk id="3" creationId="{39D2FB69-E919-A5BC-38C9-953A4C537823}"/>
          </ac:spMkLst>
        </pc:spChg>
      </pc:sldChg>
      <pc:sldChg chg="delSp modSp">
        <pc:chgData name="Rachael Chagnon" userId="S::rachael.chagnon@eqs.com::871bcc3d-b11c-46b6-b535-e388c92a0813" providerId="AD" clId="Web-{6FAEDB9E-63A9-2667-F402-DCAEAD48A6DA}" dt="2025-06-04T16:31:58.892" v="77" actId="14100"/>
        <pc:sldMkLst>
          <pc:docMk/>
          <pc:sldMk cId="375174744" sldId="465"/>
        </pc:sldMkLst>
        <pc:spChg chg="del">
          <ac:chgData name="Rachael Chagnon" userId="S::rachael.chagnon@eqs.com::871bcc3d-b11c-46b6-b535-e388c92a0813" providerId="AD" clId="Web-{6FAEDB9E-63A9-2667-F402-DCAEAD48A6DA}" dt="2025-06-04T16:30:06.669" v="67"/>
          <ac:spMkLst>
            <pc:docMk/>
            <pc:sldMk cId="375174744" sldId="465"/>
            <ac:spMk id="3" creationId="{1200A53A-E03A-EEB4-3729-FA1AC0DE66C7}"/>
          </ac:spMkLst>
        </pc:spChg>
        <pc:picChg chg="mod">
          <ac:chgData name="Rachael Chagnon" userId="S::rachael.chagnon@eqs.com::871bcc3d-b11c-46b6-b535-e388c92a0813" providerId="AD" clId="Web-{6FAEDB9E-63A9-2667-F402-DCAEAD48A6DA}" dt="2025-06-04T16:31:58.892" v="77" actId="14100"/>
          <ac:picMkLst>
            <pc:docMk/>
            <pc:sldMk cId="375174744" sldId="465"/>
            <ac:picMk id="30722" creationId="{95051CA8-0B83-411B-10B1-86945FB55C7D}"/>
          </ac:picMkLst>
        </pc:picChg>
      </pc:sldChg>
      <pc:sldChg chg="modSp">
        <pc:chgData name="Rachael Chagnon" userId="S::rachael.chagnon@eqs.com::871bcc3d-b11c-46b6-b535-e388c92a0813" providerId="AD" clId="Web-{6FAEDB9E-63A9-2667-F402-DCAEAD48A6DA}" dt="2025-06-04T16:30:15.997" v="69" actId="20577"/>
        <pc:sldMkLst>
          <pc:docMk/>
          <pc:sldMk cId="2452209005" sldId="466"/>
        </pc:sldMkLst>
        <pc:spChg chg="mod">
          <ac:chgData name="Rachael Chagnon" userId="S::rachael.chagnon@eqs.com::871bcc3d-b11c-46b6-b535-e388c92a0813" providerId="AD" clId="Web-{6FAEDB9E-63A9-2667-F402-DCAEAD48A6DA}" dt="2025-06-04T16:30:15.997" v="69" actId="20577"/>
          <ac:spMkLst>
            <pc:docMk/>
            <pc:sldMk cId="2452209005" sldId="466"/>
            <ac:spMk id="5" creationId="{C8DE3969-9950-4707-0E44-AC7D447E44E5}"/>
          </ac:spMkLst>
        </pc:spChg>
      </pc:sldChg>
    </pc:docChg>
  </pc:docChgLst>
  <pc:docChgLst>
    <pc:chgData name="Rachael Chagnon" userId="S::rachael.chagnon@eqs.com::871bcc3d-b11c-46b6-b535-e388c92a0813" providerId="AD" clId="Web-{52C651D2-D467-81C3-6E12-DEF8C1A12565}"/>
    <pc:docChg chg="modSld">
      <pc:chgData name="Rachael Chagnon" userId="S::rachael.chagnon@eqs.com::871bcc3d-b11c-46b6-b535-e388c92a0813" providerId="AD" clId="Web-{52C651D2-D467-81C3-6E12-DEF8C1A12565}" dt="2025-06-05T19:47:18" v="0"/>
      <pc:docMkLst>
        <pc:docMk/>
      </pc:docMkLst>
      <pc:sldChg chg="delSp">
        <pc:chgData name="Rachael Chagnon" userId="S::rachael.chagnon@eqs.com::871bcc3d-b11c-46b6-b535-e388c92a0813" providerId="AD" clId="Web-{52C651D2-D467-81C3-6E12-DEF8C1A12565}" dt="2025-06-05T19:47:18" v="0"/>
        <pc:sldMkLst>
          <pc:docMk/>
          <pc:sldMk cId="365249966" sldId="463"/>
        </pc:sldMkLst>
        <pc:spChg chg="del">
          <ac:chgData name="Rachael Chagnon" userId="S::rachael.chagnon@eqs.com::871bcc3d-b11c-46b6-b535-e388c92a0813" providerId="AD" clId="Web-{52C651D2-D467-81C3-6E12-DEF8C1A12565}" dt="2025-06-05T19:47:18" v="0"/>
          <ac:spMkLst>
            <pc:docMk/>
            <pc:sldMk cId="365249966" sldId="463"/>
            <ac:spMk id="9" creationId="{2CCD3384-9CBD-8F7B-6CE7-5EC0D15DDC05}"/>
          </ac:spMkLst>
        </pc:spChg>
      </pc:sldChg>
    </pc:docChg>
  </pc:docChgLst>
  <pc:docChgLst>
    <pc:chgData name="Annie Ziolek" userId="S::annie.ziolek@eqs.com::bcd9541d-06cb-4665-b7b5-319e11b0951e" providerId="AD" clId="Web-{BA9D87C7-5A18-3F85-3460-14A63E92FBFC}"/>
    <pc:docChg chg="addSld modSld">
      <pc:chgData name="Annie Ziolek" userId="S::annie.ziolek@eqs.com::bcd9541d-06cb-4665-b7b5-319e11b0951e" providerId="AD" clId="Web-{BA9D87C7-5A18-3F85-3460-14A63E92FBFC}" dt="2025-06-20T16:44:31.575" v="30" actId="1076"/>
      <pc:docMkLst>
        <pc:docMk/>
      </pc:docMkLst>
      <pc:sldChg chg="addSp delSp modSp new">
        <pc:chgData name="Annie Ziolek" userId="S::annie.ziolek@eqs.com::bcd9541d-06cb-4665-b7b5-319e11b0951e" providerId="AD" clId="Web-{BA9D87C7-5A18-3F85-3460-14A63E92FBFC}" dt="2025-06-20T16:44:31.575" v="30" actId="1076"/>
        <pc:sldMkLst>
          <pc:docMk/>
          <pc:sldMk cId="1538685746" sldId="477"/>
        </pc:sldMkLst>
        <pc:spChg chg="del">
          <ac:chgData name="Annie Ziolek" userId="S::annie.ziolek@eqs.com::bcd9541d-06cb-4665-b7b5-319e11b0951e" providerId="AD" clId="Web-{BA9D87C7-5A18-3F85-3460-14A63E92FBFC}" dt="2025-06-20T16:42:43.614" v="3"/>
          <ac:spMkLst>
            <pc:docMk/>
            <pc:sldMk cId="1538685746" sldId="477"/>
            <ac:spMk id="2" creationId="{EA1031EC-7218-83FA-A419-3830FF43D8D6}"/>
          </ac:spMkLst>
        </pc:spChg>
        <pc:spChg chg="mod">
          <ac:chgData name="Annie Ziolek" userId="S::annie.ziolek@eqs.com::bcd9541d-06cb-4665-b7b5-319e11b0951e" providerId="AD" clId="Web-{BA9D87C7-5A18-3F85-3460-14A63E92FBFC}" dt="2025-06-20T16:42:38.785" v="1" actId="20577"/>
          <ac:spMkLst>
            <pc:docMk/>
            <pc:sldMk cId="1538685746" sldId="477"/>
            <ac:spMk id="4" creationId="{262A4464-F34E-C336-6BAF-3264DFC477BC}"/>
          </ac:spMkLst>
        </pc:spChg>
        <pc:spChg chg="del">
          <ac:chgData name="Annie Ziolek" userId="S::annie.ziolek@eqs.com::bcd9541d-06cb-4665-b7b5-319e11b0951e" providerId="AD" clId="Web-{BA9D87C7-5A18-3F85-3460-14A63E92FBFC}" dt="2025-06-20T16:42:40.473" v="2"/>
          <ac:spMkLst>
            <pc:docMk/>
            <pc:sldMk cId="1538685746" sldId="477"/>
            <ac:spMk id="5" creationId="{47DF7A7E-07AA-9391-AA8A-4E0FBDB4C82B}"/>
          </ac:spMkLst>
        </pc:spChg>
        <pc:spChg chg="add mod">
          <ac:chgData name="Annie Ziolek" userId="S::annie.ziolek@eqs.com::bcd9541d-06cb-4665-b7b5-319e11b0951e" providerId="AD" clId="Web-{BA9D87C7-5A18-3F85-3460-14A63E92FBFC}" dt="2025-06-20T16:43:14.725" v="27" actId="20577"/>
          <ac:spMkLst>
            <pc:docMk/>
            <pc:sldMk cId="1538685746" sldId="477"/>
            <ac:spMk id="8" creationId="{BD48E7F1-D44D-8B25-7E38-133B416E5C03}"/>
          </ac:spMkLst>
        </pc:spChg>
        <pc:picChg chg="add mod">
          <ac:chgData name="Annie Ziolek" userId="S::annie.ziolek@eqs.com::bcd9541d-06cb-4665-b7b5-319e11b0951e" providerId="AD" clId="Web-{BA9D87C7-5A18-3F85-3460-14A63E92FBFC}" dt="2025-06-20T16:44:31.575" v="30" actId="1076"/>
          <ac:picMkLst>
            <pc:docMk/>
            <pc:sldMk cId="1538685746" sldId="477"/>
            <ac:picMk id="9" creationId="{B958F616-A4A1-C67D-AFF1-EE7187287F6E}"/>
          </ac:picMkLst>
        </pc:picChg>
      </pc:sldChg>
    </pc:docChg>
  </pc:docChgLst>
  <pc:docChgLst>
    <pc:chgData name="Molly Brand" userId="S::molly.brand@eqs.com::b8940fc0-24ea-4b2e-98aa-d86e6a17f272" providerId="AD" clId="Web-{7DBFA129-04A6-7581-A58C-7CFC26BA82E8}"/>
    <pc:docChg chg="mod">
      <pc:chgData name="Molly Brand" userId="S::molly.brand@eqs.com::b8940fc0-24ea-4b2e-98aa-d86e6a17f272" providerId="AD" clId="Web-{7DBFA129-04A6-7581-A58C-7CFC26BA82E8}" dt="2025-06-11T19:56:21.717" v="1"/>
      <pc:docMkLst>
        <pc:docMk/>
      </pc:docMkLst>
    </pc:docChg>
  </pc:docChgLst>
  <pc:docChgLst>
    <pc:chgData name="Annie Ziolek" userId="S::annie.ziolek@eqs.com::bcd9541d-06cb-4665-b7b5-319e11b0951e" providerId="AD" clId="Web-{00DE970E-58B8-8304-CF7C-C1120D2F35D2}"/>
    <pc:docChg chg="addSld modSld">
      <pc:chgData name="Annie Ziolek" userId="S::annie.ziolek@eqs.com::bcd9541d-06cb-4665-b7b5-319e11b0951e" providerId="AD" clId="Web-{00DE970E-58B8-8304-CF7C-C1120D2F35D2}" dt="2025-06-18T17:17:06.117" v="328" actId="20577"/>
      <pc:docMkLst>
        <pc:docMk/>
      </pc:docMkLst>
      <pc:sldChg chg="modSp">
        <pc:chgData name="Annie Ziolek" userId="S::annie.ziolek@eqs.com::bcd9541d-06cb-4665-b7b5-319e11b0951e" providerId="AD" clId="Web-{00DE970E-58B8-8304-CF7C-C1120D2F35D2}" dt="2025-06-18T17:07:54.414" v="96" actId="20577"/>
        <pc:sldMkLst>
          <pc:docMk/>
          <pc:sldMk cId="3192337419" sldId="469"/>
        </pc:sldMkLst>
        <pc:spChg chg="mod">
          <ac:chgData name="Annie Ziolek" userId="S::annie.ziolek@eqs.com::bcd9541d-06cb-4665-b7b5-319e11b0951e" providerId="AD" clId="Web-{00DE970E-58B8-8304-CF7C-C1120D2F35D2}" dt="2025-06-18T17:07:54.414" v="96" actId="20577"/>
          <ac:spMkLst>
            <pc:docMk/>
            <pc:sldMk cId="3192337419" sldId="469"/>
            <ac:spMk id="2" creationId="{D04F6CDB-AC8C-7D80-6933-C5F1C7912FB4}"/>
          </ac:spMkLst>
        </pc:spChg>
      </pc:sldChg>
      <pc:sldChg chg="addSp delSp modSp add replId">
        <pc:chgData name="Annie Ziolek" userId="S::annie.ziolek@eqs.com::bcd9541d-06cb-4665-b7b5-319e11b0951e" providerId="AD" clId="Web-{00DE970E-58B8-8304-CF7C-C1120D2F35D2}" dt="2025-06-18T17:06:56.772" v="78" actId="1076"/>
        <pc:sldMkLst>
          <pc:docMk/>
          <pc:sldMk cId="2435585619" sldId="475"/>
        </pc:sldMkLst>
        <pc:spChg chg="mod">
          <ac:chgData name="Annie Ziolek" userId="S::annie.ziolek@eqs.com::bcd9541d-06cb-4665-b7b5-319e11b0951e" providerId="AD" clId="Web-{00DE970E-58B8-8304-CF7C-C1120D2F35D2}" dt="2025-06-18T17:06:54.021" v="77" actId="20577"/>
          <ac:spMkLst>
            <pc:docMk/>
            <pc:sldMk cId="2435585619" sldId="475"/>
            <ac:spMk id="2" creationId="{C328FD23-BAFA-763D-B70F-E09C4BA95204}"/>
          </ac:spMkLst>
        </pc:spChg>
        <pc:picChg chg="add mod">
          <ac:chgData name="Annie Ziolek" userId="S::annie.ziolek@eqs.com::bcd9541d-06cb-4665-b7b5-319e11b0951e" providerId="AD" clId="Web-{00DE970E-58B8-8304-CF7C-C1120D2F35D2}" dt="2025-06-18T17:06:56.772" v="78" actId="1076"/>
          <ac:picMkLst>
            <pc:docMk/>
            <pc:sldMk cId="2435585619" sldId="475"/>
            <ac:picMk id="3" creationId="{323927F9-0C55-A788-37B8-027F06D47DC7}"/>
          </ac:picMkLst>
        </pc:picChg>
        <pc:picChg chg="del">
          <ac:chgData name="Annie Ziolek" userId="S::annie.ziolek@eqs.com::bcd9541d-06cb-4665-b7b5-319e11b0951e" providerId="AD" clId="Web-{00DE970E-58B8-8304-CF7C-C1120D2F35D2}" dt="2025-06-18T17:05:57.223" v="2"/>
          <ac:picMkLst>
            <pc:docMk/>
            <pc:sldMk cId="2435585619" sldId="475"/>
            <ac:picMk id="5" creationId="{C47075CD-B3F3-E04A-D9C1-D442A92062A8}"/>
          </ac:picMkLst>
        </pc:picChg>
      </pc:sldChg>
      <pc:sldChg chg="addSp delSp modSp add replId">
        <pc:chgData name="Annie Ziolek" userId="S::annie.ziolek@eqs.com::bcd9541d-06cb-4665-b7b5-319e11b0951e" providerId="AD" clId="Web-{00DE970E-58B8-8304-CF7C-C1120D2F35D2}" dt="2025-06-18T17:17:06.117" v="328" actId="20577"/>
        <pc:sldMkLst>
          <pc:docMk/>
          <pc:sldMk cId="3735527995" sldId="476"/>
        </pc:sldMkLst>
        <pc:spChg chg="mod">
          <ac:chgData name="Annie Ziolek" userId="S::annie.ziolek@eqs.com::bcd9541d-06cb-4665-b7b5-319e11b0951e" providerId="AD" clId="Web-{00DE970E-58B8-8304-CF7C-C1120D2F35D2}" dt="2025-06-18T17:17:06.117" v="328" actId="20577"/>
          <ac:spMkLst>
            <pc:docMk/>
            <pc:sldMk cId="3735527995" sldId="476"/>
            <ac:spMk id="2" creationId="{7AF8AD99-C33D-40E6-E10F-6145C7B419CD}"/>
          </ac:spMkLst>
        </pc:spChg>
        <pc:picChg chg="add mod">
          <ac:chgData name="Annie Ziolek" userId="S::annie.ziolek@eqs.com::bcd9541d-06cb-4665-b7b5-319e11b0951e" providerId="AD" clId="Web-{00DE970E-58B8-8304-CF7C-C1120D2F35D2}" dt="2025-06-18T17:15:21.114" v="207" actId="1076"/>
          <ac:picMkLst>
            <pc:docMk/>
            <pc:sldMk cId="3735527995" sldId="476"/>
            <ac:picMk id="3" creationId="{F2B90B5A-75E0-9121-8DE5-02C1BFBFB53D}"/>
          </ac:picMkLst>
        </pc:picChg>
        <pc:picChg chg="del">
          <ac:chgData name="Annie Ziolek" userId="S::annie.ziolek@eqs.com::bcd9541d-06cb-4665-b7b5-319e11b0951e" providerId="AD" clId="Web-{00DE970E-58B8-8304-CF7C-C1120D2F35D2}" dt="2025-06-18T17:15:12.880" v="203"/>
          <ac:picMkLst>
            <pc:docMk/>
            <pc:sldMk cId="3735527995" sldId="476"/>
            <ac:picMk id="5" creationId="{36A3574D-9F0C-F714-E264-BBAF833ABC2D}"/>
          </ac:picMkLst>
        </pc:picChg>
        <pc:picChg chg="add mod">
          <ac:chgData name="Annie Ziolek" userId="S::annie.ziolek@eqs.com::bcd9541d-06cb-4665-b7b5-319e11b0951e" providerId="AD" clId="Web-{00DE970E-58B8-8304-CF7C-C1120D2F35D2}" dt="2025-06-18T17:15:58.506" v="211" actId="1076"/>
          <ac:picMkLst>
            <pc:docMk/>
            <pc:sldMk cId="3735527995" sldId="476"/>
            <ac:picMk id="7" creationId="{B834059D-951B-5212-F6F2-B1A5B4D4B47B}"/>
          </ac:picMkLst>
        </pc:picChg>
      </pc:sldChg>
    </pc:docChg>
  </pc:docChgLst>
</pc:chgInfo>
</file>

<file path=ppt/comments/modernComment_1AE_20CEA52D.xml><?xml version="1.0" encoding="utf-8"?>
<p188:cmLst xmlns:a="http://schemas.openxmlformats.org/drawingml/2006/main" xmlns:r="http://schemas.openxmlformats.org/officeDocument/2006/relationships" xmlns:p188="http://schemas.microsoft.com/office/powerpoint/2018/8/main">
  <p188:cm id="{EE878061-22F4-4F24-8123-BDF5D37F9300}" authorId="{2476B153-BDD5-E04E-5123-B00DE7BBC06C}" status="resolved" created="2025-06-11T19:56:21.717" startDate="2025-06-11T19:56:21.717" dueDate="2025-06-11T19:56:21.717" assignedTo="{DCA99550-6E35-FB54-1374-BB7E346B9AF6}" complete="100000" title="@Annie Ziolek can you please take a wider screenshot that shows the tabs on top of the dashboard to help orient the reader?">
    <ac:deMkLst xmlns:ac="http://schemas.microsoft.com/office/drawing/2013/main/command">
      <pc:docMk xmlns:pc="http://schemas.microsoft.com/office/powerpoint/2013/main/command"/>
      <pc:sldMk xmlns:pc="http://schemas.microsoft.com/office/powerpoint/2013/main/command" cId="550413613" sldId="430"/>
      <ac:picMk id="7" creationId="{B4C254E6-B71A-57C5-7D9C-34ADC4804D49}"/>
    </ac:deMkLst>
    <p188:txBody>
      <a:bodyPr/>
      <a:lstStyle/>
      <a:p>
        <a:r>
          <a:rPr lang="en-US"/>
          <a:t>[@Annie Ziolek]  can you please take a wider screenshot that shows the tabs on top of the dashboard to help orient the reader? </a:t>
        </a:r>
      </a:p>
    </p188:txBody>
    <p188:extLst>
      <p:ext xmlns:p="http://schemas.openxmlformats.org/presentationml/2006/main" uri="{5BB2D875-25FF-4072-B9AC-8F64D62656EB}">
        <p228:taskDetails xmlns:p228="http://schemas.microsoft.com/office/powerpoint/2022/08/main">
          <p228:history>
            <p228:event time="2025-06-11T19:56:21.717" id="{9D938062-D02D-499A-ABEF-E7AB76EE36FE}">
              <p228:atrbtn authorId="{2476B153-BDD5-E04E-5123-B00DE7BBC06C}"/>
              <p228:anchr>
                <p228:comment id="{EE878061-22F4-4F24-8123-BDF5D37F9300}"/>
              </p228:anchr>
              <p228:add/>
            </p228:event>
            <p228:event time="2025-06-11T19:56:21.717" id="{EF3F0226-CE3E-43D1-AB9F-F9281AF7C2D3}">
              <p228:atrbtn authorId="{2476B153-BDD5-E04E-5123-B00DE7BBC06C}"/>
              <p228:anchr>
                <p228:comment id="{EE878061-22F4-4F24-8123-BDF5D37F9300}"/>
              </p228:anchr>
              <p228:asgn authorId="{DCA99550-6E35-FB54-1374-BB7E346B9AF6}"/>
            </p228:event>
            <p228:event time="2025-06-11T19:56:21.717" id="{13B36A63-733F-4812-8DC7-34C6974287A2}">
              <p228:atrbtn authorId="{2476B153-BDD5-E04E-5123-B00DE7BBC06C}"/>
              <p228:anchr>
                <p228:comment id="{EE878061-22F4-4F24-8123-BDF5D37F9300}"/>
              </p228:anchr>
              <p228:title val="@Annie Ziolek can you please take a wider screenshot that shows the tabs on top of the dashboard to help orient the reader?"/>
            </p228:event>
            <p228:event time="2025-06-11T19:56:21.717" id="{B716BBC7-9825-4F2C-8216-5A49440D0B46}">
              <p228:atrbtn authorId="{2476B153-BDD5-E04E-5123-B00DE7BBC06C}"/>
              <p228:anchr>
                <p228:comment id="{EE878061-22F4-4F24-8123-BDF5D37F9300}"/>
              </p228:anchr>
              <p228:date stDt="2025-06-11T19:56:21.717" endDt="2025-06-11T19:56:21.717"/>
            </p228:event>
            <p228:event time="2025-06-18T15:19:11.580" id="{61B34E98-4EF2-4852-96E1-FA4477B4941C}">
              <p228:atrbtn authorId="{DCA99550-6E35-FB54-1374-BB7E346B9AF6}"/>
              <p228:anchr>
                <p228:comment id="{00000000-0000-0000-0000-000000000000}"/>
              </p228:anchr>
              <p228:pcntCmplt val="100000"/>
            </p228:event>
          </p228:history>
        </p228:taskDetails>
      </p:ext>
    </p188:extLst>
  </p188:cm>
  <p188:cm id="{D3AB6820-B8E4-4586-8286-03439E2F2FAC}" authorId="{2476B153-BDD5-E04E-5123-B00DE7BBC06C}" status="resolved" created="2025-06-11T20:01:42.647" complete="100000">
    <ac:txMkLst xmlns:ac="http://schemas.microsoft.com/office/drawing/2013/main/command">
      <pc:docMk xmlns:pc="http://schemas.microsoft.com/office/powerpoint/2013/main/command"/>
      <pc:sldMk xmlns:pc="http://schemas.microsoft.com/office/powerpoint/2013/main/command" cId="550413613" sldId="430"/>
      <ac:spMk id="9" creationId="{A986F65C-7C07-2821-4378-72B2F7999F57}"/>
      <ac:txMk cp="26" len="3">
        <ac:context len="139" hash="3722449045"/>
      </ac:txMk>
    </ac:txMkLst>
    <p188:pos x="3880338" y="222738"/>
    <p188:txBody>
      <a:bodyPr/>
      <a:lstStyle/>
      <a:p>
        <a:r>
          <a:rPr lang="en-US"/>
          <a:t>Should this say "sections"? </a:t>
        </a:r>
      </a:p>
    </p188:txBody>
  </p188:cm>
</p188:cmLst>
</file>

<file path=ppt/comments/modernComment_1AF_11219EF7.xml><?xml version="1.0" encoding="utf-8"?>
<p188:cmLst xmlns:a="http://schemas.openxmlformats.org/drawingml/2006/main" xmlns:r="http://schemas.openxmlformats.org/officeDocument/2006/relationships" xmlns:p188="http://schemas.microsoft.com/office/powerpoint/2018/8/main">
  <p188:cm id="{E582FF7F-E363-441F-930D-A33B568EFD4F}" authorId="{2476B153-BDD5-E04E-5123-B00DE7BBC06C}" status="resolved" created="2025-06-11T20:57:24.931" complete="100000">
    <ac:txMkLst xmlns:ac="http://schemas.microsoft.com/office/drawing/2013/main/command">
      <pc:docMk xmlns:pc="http://schemas.microsoft.com/office/powerpoint/2013/main/command"/>
      <pc:sldMk xmlns:pc="http://schemas.microsoft.com/office/powerpoint/2013/main/command" cId="287416055" sldId="431"/>
      <ac:spMk id="2" creationId="{9F970F1A-36AF-3923-C867-585618CBA680}"/>
      <ac:txMk cp="129" len="53">
        <ac:context len="241" hash="6450742"/>
      </ac:txMk>
    </ac:txMkLst>
    <p188:pos x="2133600" y="2063261"/>
    <p188:txBody>
      <a:bodyPr/>
      <a:lstStyle/>
      <a:p>
        <a:r>
          <a:rPr lang="en-US"/>
          <a:t>Can you add a screenshot that shows these icons?</a:t>
        </a:r>
      </a:p>
    </p188:txBody>
  </p188:cm>
</p188:cmLst>
</file>

<file path=ppt/comments/modernComment_1B0_51E04B6C.xml><?xml version="1.0" encoding="utf-8"?>
<p188:cmLst xmlns:a="http://schemas.openxmlformats.org/drawingml/2006/main" xmlns:r="http://schemas.openxmlformats.org/officeDocument/2006/relationships" xmlns:p188="http://schemas.microsoft.com/office/powerpoint/2018/8/main">
  <p188:cm id="{5D273114-5D08-42FB-98A4-EF266216B02C}" authorId="{2476B153-BDD5-E04E-5123-B00DE7BBC06C}" status="resolved" created="2025-06-12T21:37:14.524" complete="100000">
    <ac:txMkLst xmlns:ac="http://schemas.microsoft.com/office/drawing/2013/main/command">
      <pc:docMk xmlns:pc="http://schemas.microsoft.com/office/powerpoint/2013/main/command"/>
      <pc:sldMk xmlns:pc="http://schemas.microsoft.com/office/powerpoint/2013/main/command" cId="1373653868" sldId="432"/>
      <ac:spMk id="2" creationId="{697D4A57-6BEA-92CD-717C-4385BD215774}"/>
      <ac:txMk cp="294">
        <ac:context len="569" hash="3036190316"/>
      </ac:txMk>
    </ac:txMkLst>
    <p188:pos x="3738113" y="575094"/>
    <p188:txBody>
      <a:bodyPr/>
      <a:lstStyle/>
      <a:p>
        <a:r>
          <a:rPr lang="en-US"/>
          <a:t>Can you add a note of explanation to say that "publication" is tied to assignment? This is not intuitive.</a:t>
        </a:r>
      </a:p>
    </p188:txBody>
  </p188:cm>
  <p188:cm id="{901B787B-6B1E-4036-B6E0-EC3F94C0A45A}" authorId="{2476B153-BDD5-E04E-5123-B00DE7BBC06C}" status="resolved" created="2025-06-12T21:38:12.681" complete="100000">
    <ac:txMkLst xmlns:ac="http://schemas.microsoft.com/office/drawing/2013/main/command">
      <pc:docMk xmlns:pc="http://schemas.microsoft.com/office/powerpoint/2013/main/command"/>
      <pc:sldMk xmlns:pc="http://schemas.microsoft.com/office/powerpoint/2013/main/command" cId="1373653868" sldId="432"/>
      <ac:spMk id="2" creationId="{697D4A57-6BEA-92CD-717C-4385BD215774}"/>
      <ac:txMk cp="533">
        <ac:context len="569" hash="3036190316"/>
      </ac:txMk>
    </ac:txMkLst>
    <p188:pos x="3292415" y="1653396"/>
    <p188:txBody>
      <a:bodyPr/>
      <a:lstStyle/>
      <a:p>
        <a:r>
          <a:rPr lang="en-US"/>
          <a:t>This is a big shift for OneTrust customers. OT customers would expect that a reminder would be related to reviewing the policy. Please add some more info about the fact that this is reminders for attestations/certifications.</a:t>
        </a:r>
      </a:p>
    </p188:txBody>
  </p188:cm>
</p188:cmLst>
</file>

<file path=ppt/comments/modernComment_1BD_2529629A.xml><?xml version="1.0" encoding="utf-8"?>
<p188:cmLst xmlns:a="http://schemas.openxmlformats.org/drawingml/2006/main" xmlns:r="http://schemas.openxmlformats.org/officeDocument/2006/relationships" xmlns:p188="http://schemas.microsoft.com/office/powerpoint/2018/8/main">
  <p188:cm id="{C2DB8DBD-419B-4476-9FAF-EDF5E7768CD0}" authorId="{2476B153-BDD5-E04E-5123-B00DE7BBC06C}" status="resolved" created="2025-06-12T21:47:31.452" complete="100000">
    <ac:txMkLst xmlns:ac="http://schemas.microsoft.com/office/drawing/2013/main/command">
      <pc:docMk xmlns:pc="http://schemas.microsoft.com/office/powerpoint/2013/main/command"/>
      <pc:sldMk xmlns:pc="http://schemas.microsoft.com/office/powerpoint/2013/main/command" cId="623469210" sldId="445"/>
      <ac:spMk id="7" creationId="{569F9356-902E-1AB6-EB08-BA53835A0496}"/>
      <ac:txMk cp="145">
        <ac:context len="147" hash="1756936193"/>
      </ac:txMk>
    </ac:txMkLst>
    <p188:pos x="2846716" y="2904226"/>
    <p188:txBody>
      <a:bodyPr/>
      <a:lstStyle/>
      <a:p>
        <a:r>
          <a:rPr lang="en-US"/>
          <a:t>"assigned to the Audience" -- this concept is new in EQS, and so this either needs more explanation or needs to have been mentioned earlier in this presentation. Maybe both.</a:t>
        </a:r>
      </a:p>
    </p188:txBody>
  </p188:cm>
</p188:cmLst>
</file>

<file path=ppt/comments/modernComment_1BE_8FFFA71B.xml><?xml version="1.0" encoding="utf-8"?>
<p188:cmLst xmlns:a="http://schemas.openxmlformats.org/drawingml/2006/main" xmlns:r="http://schemas.openxmlformats.org/officeDocument/2006/relationships" xmlns:p188="http://schemas.microsoft.com/office/powerpoint/2018/8/main">
  <p188:cm id="{8F0CC9A3-077B-4B1C-A9EE-E277DDEABF60}" authorId="{2476B153-BDD5-E04E-5123-B00DE7BBC06C}" status="resolved" created="2025-06-12T21:48:12.062" complete="100000">
    <ac:deMkLst xmlns:ac="http://schemas.microsoft.com/office/drawing/2013/main/command">
      <pc:docMk xmlns:pc="http://schemas.microsoft.com/office/powerpoint/2013/main/command"/>
      <pc:sldMk xmlns:pc="http://schemas.microsoft.com/office/powerpoint/2013/main/command" cId="2415896347" sldId="446"/>
      <ac:spMk id="13" creationId="{1ABD991A-6826-45C7-69EB-7E872371FC81}"/>
    </ac:deMkLst>
    <p188:txBody>
      <a:bodyPr/>
      <a:lstStyle/>
      <a:p>
        <a:r>
          <a:rPr lang="en-US"/>
          <a:t>holdover from Integrity Line content</a:t>
        </a:r>
      </a:p>
    </p188:txBody>
  </p188:cm>
  <p188:cm id="{720A2A54-1715-4680-A753-544ED87A2AC9}" authorId="{2476B153-BDD5-E04E-5123-B00DE7BBC06C}" created="2025-06-12T21:48:48.984">
    <ac:deMkLst xmlns:ac="http://schemas.microsoft.com/office/drawing/2013/main/command">
      <pc:docMk xmlns:pc="http://schemas.microsoft.com/office/powerpoint/2013/main/command"/>
      <pc:sldMk xmlns:pc="http://schemas.microsoft.com/office/powerpoint/2013/main/command" cId="2415896347" sldId="446"/>
      <ac:spMk id="11" creationId="{6AE5C24E-853B-B4A6-BD1C-FD34FFBB3E3A}"/>
    </ac:deMkLst>
    <p188:replyLst>
      <p188:reply id="{2B1B5D85-0B29-4764-8233-43526D6520FD}" authorId="{2476B153-BDD5-E04E-5123-B00DE7BBC06C}" created="2025-06-12T21:49:10.360">
        <p188:txBody>
          <a:bodyPr/>
          <a:lstStyle/>
          <a:p>
            <a:r>
              <a:rPr lang="en-US"/>
              <a:t>I also think that we need one slide on Audience specifically. </a:t>
            </a:r>
          </a:p>
        </p188:txBody>
      </p188:reply>
      <p188:reply id="{8EE313E2-C3FB-4FE1-B611-7A98FFE2302A}" authorId="{DCA99550-6E35-FB54-1374-BB7E346B9AF6}" created="2025-06-18T16:53:24.670">
        <p188:txBody>
          <a:bodyPr/>
          <a:lstStyle/>
          <a:p>
            <a:r>
              <a:rPr lang="en-US"/>
              <a:t>I outlined the approval flow above so I think that takes care of this comment</a:t>
            </a:r>
          </a:p>
        </p188:txBody>
      </p188:reply>
    </p188:replyLst>
    <p188:txBody>
      <a:bodyPr/>
      <a:lstStyle/>
      <a:p>
        <a:r>
          <a:rPr lang="en-US"/>
          <a:t>This slide is really important. Can you please break it out into 2 slides and add some screenshots that show more of the process? More of the screen, more of the view that shows how to move b/w the stages.</a:t>
        </a:r>
      </a:p>
    </p188:txBody>
  </p188:cm>
</p188:cmLst>
</file>

<file path=ppt/comments/modernComment_1BF_F0192D7E.xml><?xml version="1.0" encoding="utf-8"?>
<p188:cmLst xmlns:a="http://schemas.openxmlformats.org/drawingml/2006/main" xmlns:r="http://schemas.openxmlformats.org/officeDocument/2006/relationships" xmlns:p188="http://schemas.microsoft.com/office/powerpoint/2018/8/main">
  <p188:cm id="{868DBEC9-A5AE-44B5-B91B-9972D5476133}" authorId="{2476B153-BDD5-E04E-5123-B00DE7BBC06C}" status="resolved" created="2025-06-12T21:50:22.641" complete="100000">
    <ac:txMkLst xmlns:ac="http://schemas.microsoft.com/office/drawing/2013/main/command">
      <pc:docMk xmlns:pc="http://schemas.microsoft.com/office/powerpoint/2013/main/command"/>
      <pc:sldMk xmlns:pc="http://schemas.microsoft.com/office/powerpoint/2013/main/command" cId="4028181886" sldId="447"/>
      <ac:spMk id="9" creationId="{EE285D62-0777-1DC1-6429-2428406A1EFA}"/>
      <ac:txMk cp="85" len="22">
        <ac:context len="271" hash="2728307055"/>
      </ac:txMk>
    </ac:txMkLst>
    <p188:pos x="2947147" y="1187823"/>
    <p188:txBody>
      <a:bodyPr/>
      <a:lstStyle/>
      <a:p>
        <a:r>
          <a:rPr lang="en-US"/>
          <a:t>On this slide, it's a bit hard to follow the difference b/w admin or recipient users. Can you delineate them more, please? Like "appropriate admin user" vs. "each of the assigned recipients" </a:t>
        </a:r>
      </a:p>
    </p188:txBody>
  </p188:cm>
  <p188:cm id="{55CBF83D-43CB-4920-BC83-EC4949469CEF}" authorId="{2476B153-BDD5-E04E-5123-B00DE7BBC06C}" status="resolved" created="2025-06-12T21:50:44.985" complete="100000">
    <ac:txMkLst xmlns:ac="http://schemas.microsoft.com/office/drawing/2013/main/command">
      <pc:docMk xmlns:pc="http://schemas.microsoft.com/office/powerpoint/2013/main/command"/>
      <pc:sldMk xmlns:pc="http://schemas.microsoft.com/office/powerpoint/2013/main/command" cId="4028181886" sldId="447"/>
      <ac:spMk id="9" creationId="{EE285D62-0777-1DC1-6429-2428406A1EFA}"/>
      <ac:txMk cp="269">
        <ac:context len="271" hash="2728307055"/>
      </ac:txMk>
    </ac:txMkLst>
    <p188:pos x="3059205" y="3249705"/>
    <p188:txBody>
      <a:bodyPr/>
      <a:lstStyle/>
      <a:p>
        <a:r>
          <a:rPr lang="en-US"/>
          <a:t>Can you say more about the selected certification method? </a:t>
        </a:r>
      </a:p>
    </p188:txBody>
  </p188:cm>
</p188:cmLst>
</file>

<file path=ppt/comments/modernComment_1D3_AE2BD765.xml><?xml version="1.0" encoding="utf-8"?>
<p188:cmLst xmlns:a="http://schemas.openxmlformats.org/drawingml/2006/main" xmlns:r="http://schemas.openxmlformats.org/officeDocument/2006/relationships" xmlns:p188="http://schemas.microsoft.com/office/powerpoint/2018/8/main">
  <p188:cm id="{9928F8FA-A079-460B-829C-D946383093EB}" authorId="{2476B153-BDD5-E04E-5123-B00DE7BBC06C}" status="resolved" created="2025-06-12T21:38:54.431" complete="100000">
    <ac:txMkLst xmlns:ac="http://schemas.microsoft.com/office/drawing/2013/main/command">
      <pc:docMk xmlns:pc="http://schemas.microsoft.com/office/powerpoint/2013/main/command"/>
      <pc:sldMk xmlns:pc="http://schemas.microsoft.com/office/powerpoint/2013/main/command" cId="2922108773" sldId="467"/>
      <ac:spMk id="2" creationId="{47ECDAD6-E869-FACA-8760-EB86F086B8F8}"/>
      <ac:txMk cp="35" len="7">
        <ac:context len="198" hash="3532674371"/>
      </ac:txMk>
    </ac:txMkLst>
    <p188:pos x="1222075" y="618226"/>
    <p188:replyLst>
      <p188:reply id="{4D286188-7315-4E82-A94D-020BEC296851}" authorId="{2476B153-BDD5-E04E-5123-B00DE7BBC06C}" created="2025-06-12T21:39:31.697">
        <p188:txBody>
          <a:bodyPr/>
          <a:lstStyle/>
          <a:p>
            <a:r>
              <a:rPr lang="en-US"/>
              <a:t>Actually, to add to this: 
Please add 3 slides that show how to use/navigate the different types of policy documents</a:t>
            </a:r>
          </a:p>
        </p188:txBody>
      </p188:reply>
    </p188:replyLst>
    <p188:txBody>
      <a:bodyPr/>
      <a:lstStyle/>
      <a:p>
        <a:r>
          <a:rPr lang="en-US"/>
          <a:t>Because the content is always hidden, please add a note about expanding the content to see the actual text of the policy, PDF, or Word document.</a:t>
        </a:r>
      </a:p>
    </p188:txBody>
  </p188:cm>
</p188:cmLst>
</file>

<file path=ppt/comments/modernComment_1D4_36C78323.xml><?xml version="1.0" encoding="utf-8"?>
<p188:cmLst xmlns:a="http://schemas.openxmlformats.org/drawingml/2006/main" xmlns:r="http://schemas.openxmlformats.org/officeDocument/2006/relationships" xmlns:p188="http://schemas.microsoft.com/office/powerpoint/2018/8/main">
  <p188:cm id="{55F9190A-6EC5-47F0-A67A-4670A59DF23C}" authorId="{2476B153-BDD5-E04E-5123-B00DE7BBC06C}" status="resolved" created="2025-06-12T21:40:20.339" complete="100000">
    <pc:sldMkLst xmlns:pc="http://schemas.microsoft.com/office/powerpoint/2013/main/command">
      <pc:docMk/>
      <pc:sldMk cId="919044899" sldId="468"/>
    </pc:sldMkLst>
    <p188:txBody>
      <a:bodyPr/>
      <a:lstStyle/>
      <a:p>
        <a:r>
          <a:rPr lang="en-US"/>
          <a:t>Please add a couple slides to cover the multi-step approval process. </a:t>
        </a:r>
      </a:p>
    </p188:txBody>
  </p188:cm>
</p188:cmLst>
</file>

<file path=ppt/comments/modernComment_1DC_DEA7A23B.xml><?xml version="1.0" encoding="utf-8"?>
<p188:cmLst xmlns:a="http://schemas.openxmlformats.org/drawingml/2006/main" xmlns:r="http://schemas.openxmlformats.org/officeDocument/2006/relationships" xmlns:p188="http://schemas.microsoft.com/office/powerpoint/2018/8/main">
  <p188:cm id="{E6D5DFCC-084E-48ED-8490-987049444F72}" authorId="{2476B153-BDD5-E04E-5123-B00DE7BBC06C}" created="2025-06-20T15:33:58.254" startDate="2025-06-20T15:33:58.254" dueDate="2025-06-20T15:33:58.254" assignedTo="{DCA99550-6E35-FB54-1374-BB7E346B9AF6}" title="@Annie Ziolek One more comment for the Audience section: Can you please add 1 more slide after this one to talk about the certification method? This slide is great as is, but here's what I think is important to include on the next slide: You must …">
    <ac:deMkLst xmlns:ac="http://schemas.microsoft.com/office/drawing/2013/main/command">
      <pc:docMk xmlns:pc="http://schemas.microsoft.com/office/powerpoint/2013/main/command"/>
      <pc:sldMk xmlns:pc="http://schemas.microsoft.com/office/powerpoint/2013/main/command" cId="3735527995" sldId="476"/>
      <ac:spMk id="4" creationId="{D7F4EECB-A1FC-7689-3044-235AB824FCBF}"/>
    </ac:deMkLst>
    <p188:txBody>
      <a:bodyPr/>
      <a:lstStyle/>
      <a:p>
        <a:r>
          <a:rPr lang="en-US"/>
          <a:t>[@Annie Ziolek]  One more comment for the Audience section: 
Can you please add 1 more slide after this one to talk about the certification method? This slide is great as is, but here's what I think is important to include on the next slide:
You must identify the certification method for policies. While reviewing, the certification method will already be selected, but you can update it if needed. Note: You can choose "view only" or can turn off the email notification if there is a policy that needs to be published without requiring immediate action from employees. 
(something like that. Because this is very different from CVT and OT. In those apps, publishing the policy does NOT require immediately distributing it)</a:t>
        </a:r>
      </a:p>
    </p188:txBody>
    <p188:extLst>
      <p:ext xmlns:p="http://schemas.openxmlformats.org/presentationml/2006/main" uri="{5BB2D875-25FF-4072-B9AC-8F64D62656EB}">
        <p228:taskDetails xmlns:p228="http://schemas.microsoft.com/office/powerpoint/2022/08/main">
          <p228:history>
            <p228:event time="2025-06-20T15:33:58.254" id="{AF2379D7-3845-4E98-8D9A-DB1DD0EA6066}">
              <p228:atrbtn authorId="{2476B153-BDD5-E04E-5123-B00DE7BBC06C}"/>
              <p228:anchr>
                <p228:comment id="{E6D5DFCC-084E-48ED-8490-987049444F72}"/>
              </p228:anchr>
              <p228:add/>
            </p228:event>
            <p228:event time="2025-06-20T15:33:58.254" id="{76C9B957-C8D7-461E-AC35-620205D798A2}">
              <p228:atrbtn authorId="{2476B153-BDD5-E04E-5123-B00DE7BBC06C}"/>
              <p228:anchr>
                <p228:comment id="{E6D5DFCC-084E-48ED-8490-987049444F72}"/>
              </p228:anchr>
              <p228:asgn authorId="{DCA99550-6E35-FB54-1374-BB7E346B9AF6}"/>
            </p228:event>
            <p228:event time="2025-06-20T15:33:58.254" id="{A537236D-073C-456D-9072-B72154AA8E57}">
              <p228:atrbtn authorId="{2476B153-BDD5-E04E-5123-B00DE7BBC06C}"/>
              <p228:anchr>
                <p228:comment id="{E6D5DFCC-084E-48ED-8490-987049444F72}"/>
              </p228:anchr>
              <p228:title val="@Annie Ziolek One more comment for the Audience section: Can you please add 1 more slide after this one to talk about the certification method? This slide is great as is, but here's what I think is important to include on the next slide: You must …"/>
            </p228:event>
            <p228:event time="2025-06-20T15:33:58.254" id="{B2359C5A-FDEC-4FAA-9AB0-7C7600517FA0}">
              <p228:atrbtn authorId="{2476B153-BDD5-E04E-5123-B00DE7BBC06C}"/>
              <p228:anchr>
                <p228:comment id="{E6D5DFCC-084E-48ED-8490-987049444F72}"/>
              </p228:anchr>
              <p228:date stDt="2025-06-20T15:33:58.254" endDt="2025-06-20T15:33:58.254"/>
            </p228:event>
          </p228:history>
        </p228:taskDetails>
      </p:ext>
    </p188:extLst>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44BA-71F2-2659-DAAB-A3226B54E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A6596-523A-CFF6-B153-5002BA386970}"/>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40116ABF-915F-8518-0E0E-5D328B379B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048D97-3DF4-2AB2-5DCC-90CF84A0A504}"/>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a:t>
            </a:fld>
            <a:endParaRPr lang="de-DE"/>
          </a:p>
        </p:txBody>
      </p:sp>
      <p:sp>
        <p:nvSpPr>
          <p:cNvPr id="5" name="Footer Placeholder 4">
            <a:extLst>
              <a:ext uri="{FF2B5EF4-FFF2-40B4-BE49-F238E27FC236}">
                <a16:creationId xmlns:a16="http://schemas.microsoft.com/office/drawing/2014/main" id="{C16E778A-C531-3FCC-3609-3857A67F5C4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2978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F5F41-8C23-C993-1C8A-C55E9A253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51D75-0184-DD4B-D0C8-C22551F37D00}"/>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D89B4E8-2699-3BFD-25DB-E0D54297C2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F0597D-3326-364F-C60F-895C1A71FDC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a:p>
        </p:txBody>
      </p:sp>
      <p:sp>
        <p:nvSpPr>
          <p:cNvPr id="5" name="Footer Placeholder 4">
            <a:extLst>
              <a:ext uri="{FF2B5EF4-FFF2-40B4-BE49-F238E27FC236}">
                <a16:creationId xmlns:a16="http://schemas.microsoft.com/office/drawing/2014/main" id="{B4B536DF-8454-F0BB-FB5D-F2B45E1D326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5947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Theme of the presentation   |   dd.mm.yyyy</a:t>
            </a:r>
            <a:endParaRPr lang="de-DE"/>
          </a:p>
        </p:txBody>
      </p:sp>
      <p:sp>
        <p:nvSpPr>
          <p:cNvPr id="5" name="Slide Number Placeholder 4"/>
          <p:cNvSpPr>
            <a:spLocks noGrp="1"/>
          </p:cNvSpPr>
          <p:nvPr>
            <p:ph type="sldNum" sz="quarter" idx="5"/>
          </p:nvPr>
        </p:nvSpPr>
        <p:spPr/>
        <p:txBody>
          <a:bodyPr/>
          <a:lstStyle/>
          <a:p>
            <a:fld id="{44661A95-0089-4306-9485-D330C59FE3ED}" type="slidenum">
              <a:rPr lang="en-GB" smtClean="0"/>
              <a:pPr/>
              <a:t>4</a:t>
            </a:fld>
            <a:endParaRPr lang="en-GB"/>
          </a:p>
        </p:txBody>
      </p:sp>
    </p:spTree>
    <p:extLst>
      <p:ext uri="{BB962C8B-B14F-4D97-AF65-F5344CB8AC3E}">
        <p14:creationId xmlns:p14="http://schemas.microsoft.com/office/powerpoint/2010/main" val="131933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AB89E-48B6-6E7E-3ABC-FD09F4440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2BBA4-FFE8-6FDC-95E3-3E480ABC876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0A68670-F397-4FA3-7D76-E0F6806D39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4E1DD3-2B35-85C8-16ED-75F8FFAE5EF3}"/>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7</a:t>
            </a:fld>
            <a:endParaRPr lang="de-DE"/>
          </a:p>
        </p:txBody>
      </p:sp>
      <p:sp>
        <p:nvSpPr>
          <p:cNvPr id="5" name="Footer Placeholder 4">
            <a:extLst>
              <a:ext uri="{FF2B5EF4-FFF2-40B4-BE49-F238E27FC236}">
                <a16:creationId xmlns:a16="http://schemas.microsoft.com/office/drawing/2014/main" id="{CC3A960D-28EB-CA17-1CA8-AE10031C83A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34046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0E6A4-FB2B-0F96-4AE4-929F925B4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28BE6-C197-30AB-D0B4-6C5E55E5F382}"/>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2DAFBB47-8CB3-D18F-4F6F-4019374729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04FF2E-606D-EED6-B5F0-10862419290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18</a:t>
            </a:fld>
            <a:endParaRPr lang="de-DE"/>
          </a:p>
        </p:txBody>
      </p:sp>
      <p:sp>
        <p:nvSpPr>
          <p:cNvPr id="5" name="Footer Placeholder 4">
            <a:extLst>
              <a:ext uri="{FF2B5EF4-FFF2-40B4-BE49-F238E27FC236}">
                <a16:creationId xmlns:a16="http://schemas.microsoft.com/office/drawing/2014/main" id="{6404D74C-C7D9-B956-3AA4-81E4417056D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27987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266B-A274-FDC0-6E92-2983B8AE6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7A1B8-0B8B-85FF-F5FD-7FB896195DE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5D0CDD8-D59F-62CF-32DB-C939A0133A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3BE34A-A8B2-8578-D484-8ABA4C48E640}"/>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22</a:t>
            </a:fld>
            <a:endParaRPr lang="de-DE"/>
          </a:p>
        </p:txBody>
      </p:sp>
      <p:sp>
        <p:nvSpPr>
          <p:cNvPr id="5" name="Footer Placeholder 4">
            <a:extLst>
              <a:ext uri="{FF2B5EF4-FFF2-40B4-BE49-F238E27FC236}">
                <a16:creationId xmlns:a16="http://schemas.microsoft.com/office/drawing/2014/main" id="{EA8D9715-352E-0E44-E223-DCBEE1224BC4}"/>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17834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A74E-081E-EA0F-7CFE-77CCB3674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8047A-FDBE-E780-04EB-5367C70FA7A9}"/>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E697C53-AD7C-91F3-3900-B345828EC1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C50601-F4BE-988C-E4B7-69A1EEF4E97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27</a:t>
            </a:fld>
            <a:endParaRPr lang="de-DE"/>
          </a:p>
        </p:txBody>
      </p:sp>
      <p:sp>
        <p:nvSpPr>
          <p:cNvPr id="5" name="Footer Placeholder 4">
            <a:extLst>
              <a:ext uri="{FF2B5EF4-FFF2-40B4-BE49-F238E27FC236}">
                <a16:creationId xmlns:a16="http://schemas.microsoft.com/office/drawing/2014/main" id="{ACBB0F2B-4AE7-4CEA-F128-F815C2C080D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4271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a:p>
            <a:pPr lvl="4"/>
            <a:endParaRPr lang="de-DE" noProof="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85468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err="1"/>
              <a:t>Heading</a:t>
            </a:r>
            <a:r>
              <a:rPr lang="de-DE"/>
              <a:t> (</a:t>
            </a:r>
            <a:r>
              <a:rPr lang="de-DE" err="1"/>
              <a:t>one</a:t>
            </a:r>
            <a:r>
              <a:rPr lang="de-DE"/>
              <a:t> </a:t>
            </a:r>
            <a:r>
              <a:rPr lang="de-DE" err="1"/>
              <a:t>line</a:t>
            </a:r>
            <a:r>
              <a:rPr lang="de-DE"/>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7325223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09853100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a:t>Closing </a:t>
            </a:r>
            <a:br>
              <a:rPr lang="de-DE"/>
            </a:br>
            <a:r>
              <a:rPr lang="de-DE"/>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a:t>Closing </a:t>
            </a:r>
            <a:br>
              <a:rPr lang="de-DE"/>
            </a:br>
            <a:r>
              <a:rPr lang="de-DE"/>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err="1"/>
              <a:t>Heading</a:t>
            </a:r>
            <a:r>
              <a:rPr lang="de-DE"/>
              <a:t> (</a:t>
            </a:r>
            <a:r>
              <a:rPr lang="de-DE" err="1"/>
              <a:t>one</a:t>
            </a:r>
            <a:r>
              <a:rPr lang="de-DE"/>
              <a:t> </a:t>
            </a:r>
            <a:r>
              <a:rPr lang="de-DE" err="1"/>
              <a:t>line</a:t>
            </a:r>
            <a:r>
              <a:rPr lang="de-DE"/>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DC_DEA7A23B.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D4_36C78323.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BD_2529629A.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BE_8FFFA71B.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BF_F0192D7E.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AE_20CEA52D.xm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AF_11219EF7.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B0_51E04B6C.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D3_AE2BD76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F773D7BC-3D34-778B-1861-E207616EF752}"/>
              </a:ext>
            </a:extLst>
          </p:cNvPr>
          <p:cNvPicPr>
            <a:picLocks noGrp="1" noChangeAspect="1"/>
          </p:cNvPicPr>
          <p:nvPr>
            <p:ph type="pic" sz="quarter" idx="12"/>
          </p:nvPr>
        </p:nvPicPr>
        <p:blipFill>
          <a:blip r:embed="rId2"/>
          <a:srcRect t="25977" b="17773"/>
          <a:stretch>
            <a:fillRect/>
          </a:stretch>
        </p:blipFill>
        <p:spPr>
          <a:xfrm>
            <a:off x="20" y="10"/>
            <a:ext cx="12191980" cy="6857989"/>
          </a:xfrm>
          <a:noFill/>
        </p:spPr>
      </p:pic>
      <p:sp>
        <p:nvSpPr>
          <p:cNvPr id="3" name="Titel 2">
            <a:extLst>
              <a:ext uri="{FF2B5EF4-FFF2-40B4-BE49-F238E27FC236}">
                <a16:creationId xmlns:a16="http://schemas.microsoft.com/office/drawing/2014/main" id="{4380B636-EC4E-BA6D-9AEC-E5CD5D2472A2}"/>
              </a:ext>
            </a:extLst>
          </p:cNvPr>
          <p:cNvSpPr>
            <a:spLocks noGrp="1"/>
          </p:cNvSpPr>
          <p:nvPr>
            <p:ph type="ctrTitle"/>
          </p:nvPr>
        </p:nvSpPr>
        <p:spPr>
          <a:xfrm>
            <a:off x="1092200" y="3975766"/>
            <a:ext cx="4895850" cy="569387"/>
          </a:xfrm>
        </p:spPr>
        <p:txBody>
          <a:bodyPr wrap="square" anchor="b">
            <a:normAutofit/>
          </a:bodyPr>
          <a:lstStyle/>
          <a:p>
            <a:r>
              <a:rPr lang="de-DE" err="1"/>
              <a:t>Policies</a:t>
            </a:r>
            <a:endParaRPr lang="de-DE" dirty="0" err="1"/>
          </a:p>
        </p:txBody>
      </p:sp>
      <p:sp>
        <p:nvSpPr>
          <p:cNvPr id="2" name="Subtitle 1">
            <a:extLst>
              <a:ext uri="{FF2B5EF4-FFF2-40B4-BE49-F238E27FC236}">
                <a16:creationId xmlns:a16="http://schemas.microsoft.com/office/drawing/2014/main" id="{8D6CC371-AD71-585D-399A-67069EF1452E}"/>
              </a:ext>
            </a:extLst>
          </p:cNvPr>
          <p:cNvSpPr>
            <a:spLocks noGrp="1"/>
          </p:cNvSpPr>
          <p:nvPr>
            <p:ph type="subTitle" idx="1"/>
          </p:nvPr>
        </p:nvSpPr>
        <p:spPr>
          <a:xfrm>
            <a:off x="1092200" y="4761148"/>
            <a:ext cx="4895850" cy="1296752"/>
          </a:xfrm>
        </p:spPr>
        <p:txBody>
          <a:bodyPr wrap="square">
            <a:normAutofit/>
          </a:bodyPr>
          <a:lstStyle/>
          <a:p>
            <a:pPr>
              <a:spcAft>
                <a:spcPts val="600"/>
              </a:spcAft>
            </a:pPr>
            <a:r>
              <a:rPr lang="en-US"/>
              <a:t>Reviewing and Versioning a Policy</a:t>
            </a:r>
          </a:p>
        </p:txBody>
      </p:sp>
    </p:spTree>
    <p:extLst>
      <p:ext uri="{BB962C8B-B14F-4D97-AF65-F5344CB8AC3E}">
        <p14:creationId xmlns:p14="http://schemas.microsoft.com/office/powerpoint/2010/main" val="102652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E9F7F-54CE-8544-D75F-DEB52F4360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28FD23-BAFA-763D-B70F-E09C4BA95204}"/>
              </a:ext>
            </a:extLst>
          </p:cNvPr>
          <p:cNvSpPr>
            <a:spLocks noGrp="1"/>
          </p:cNvSpPr>
          <p:nvPr>
            <p:ph idx="1"/>
          </p:nvPr>
        </p:nvSpPr>
        <p:spPr>
          <a:xfrm>
            <a:off x="1090559" y="2042893"/>
            <a:ext cx="9880036" cy="948398"/>
          </a:xfrm>
        </p:spPr>
        <p:txBody>
          <a:bodyPr vert="horz" lIns="0" tIns="0" rIns="0" bIns="0" rtlCol="0" anchor="t">
            <a:normAutofit/>
          </a:bodyPr>
          <a:lstStyle/>
          <a:p>
            <a:pPr lvl="2">
              <a:buClr>
                <a:srgbClr val="E90055"/>
              </a:buClr>
              <a:defRPr/>
            </a:pPr>
            <a:r>
              <a:rPr lang="en-US" dirty="0"/>
              <a:t>To view the full policy content you will need to click "See More" under the policy Content section </a:t>
            </a:r>
          </a:p>
          <a:p>
            <a:pPr lvl="3">
              <a:buClr>
                <a:srgbClr val="E90055"/>
              </a:buClr>
              <a:defRPr/>
            </a:pPr>
            <a:endParaRPr lang="en-US" dirty="0"/>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endParaRPr lang="en-US" dirty="0"/>
          </a:p>
        </p:txBody>
      </p:sp>
      <p:sp>
        <p:nvSpPr>
          <p:cNvPr id="4" name="Title 3">
            <a:extLst>
              <a:ext uri="{FF2B5EF4-FFF2-40B4-BE49-F238E27FC236}">
                <a16:creationId xmlns:a16="http://schemas.microsoft.com/office/drawing/2014/main" id="{328947DC-1D12-78CC-296D-55EA7CE7D11A}"/>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C03AE309-04F8-FA2B-3B21-AC9A91D0C1E7}"/>
              </a:ext>
            </a:extLst>
          </p:cNvPr>
          <p:cNvSpPr>
            <a:spLocks noGrp="1"/>
          </p:cNvSpPr>
          <p:nvPr>
            <p:ph type="sldNum" sz="quarter" idx="13"/>
          </p:nvPr>
        </p:nvSpPr>
        <p:spPr/>
        <p:txBody>
          <a:bodyPr/>
          <a:lstStyle/>
          <a:p>
            <a:fld id="{44661A95-0089-4306-9485-D330C59FE3ED}" type="slidenum">
              <a:rPr lang="de-DE" smtClean="0"/>
              <a:pPr/>
              <a:t>10</a:t>
            </a:fld>
            <a:endParaRPr lang="de-DE"/>
          </a:p>
        </p:txBody>
      </p:sp>
      <p:pic>
        <p:nvPicPr>
          <p:cNvPr id="3" name="Picture 2" descr="A screenshot of a computer&#10;&#10;AI-generated content may be incorrect.">
            <a:extLst>
              <a:ext uri="{FF2B5EF4-FFF2-40B4-BE49-F238E27FC236}">
                <a16:creationId xmlns:a16="http://schemas.microsoft.com/office/drawing/2014/main" id="{323927F9-0C55-A788-37B8-027F06D47DC7}"/>
              </a:ext>
            </a:extLst>
          </p:cNvPr>
          <p:cNvPicPr>
            <a:picLocks noChangeAspect="1"/>
          </p:cNvPicPr>
          <p:nvPr/>
        </p:nvPicPr>
        <p:blipFill>
          <a:blip r:embed="rId3"/>
          <a:stretch>
            <a:fillRect/>
          </a:stretch>
        </p:blipFill>
        <p:spPr>
          <a:xfrm>
            <a:off x="1425218" y="3150638"/>
            <a:ext cx="9342783" cy="2438793"/>
          </a:xfrm>
          <a:prstGeom prst="rect">
            <a:avLst/>
          </a:prstGeom>
        </p:spPr>
      </p:pic>
    </p:spTree>
    <p:extLst>
      <p:ext uri="{BB962C8B-B14F-4D97-AF65-F5344CB8AC3E}">
        <p14:creationId xmlns:p14="http://schemas.microsoft.com/office/powerpoint/2010/main" val="243558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A4464-F34E-C336-6BAF-3264DFC477BC}"/>
              </a:ext>
            </a:extLst>
          </p:cNvPr>
          <p:cNvSpPr>
            <a:spLocks noGrp="1"/>
          </p:cNvSpPr>
          <p:nvPr>
            <p:ph type="title"/>
          </p:nvPr>
        </p:nvSpPr>
        <p:spPr/>
        <p:txBody>
          <a:bodyPr/>
          <a:lstStyle/>
          <a:p>
            <a:r>
              <a:rPr lang="en-US" dirty="0"/>
              <a:t>Reviewing a Policy</a:t>
            </a:r>
          </a:p>
        </p:txBody>
      </p:sp>
      <p:sp>
        <p:nvSpPr>
          <p:cNvPr id="6" name="Slide Number Placeholder 5">
            <a:extLst>
              <a:ext uri="{FF2B5EF4-FFF2-40B4-BE49-F238E27FC236}">
                <a16:creationId xmlns:a16="http://schemas.microsoft.com/office/drawing/2014/main" id="{B1DAB69D-C2C1-5F6F-9D6D-450928C92096}"/>
              </a:ext>
            </a:extLst>
          </p:cNvPr>
          <p:cNvSpPr>
            <a:spLocks noGrp="1"/>
          </p:cNvSpPr>
          <p:nvPr>
            <p:ph type="sldNum" sz="quarter" idx="13"/>
          </p:nvPr>
        </p:nvSpPr>
        <p:spPr/>
        <p:txBody>
          <a:bodyPr/>
          <a:lstStyle/>
          <a:p>
            <a:fld id="{44661A95-0089-4306-9485-D330C59FE3ED}" type="slidenum">
              <a:rPr lang="de-DE" smtClean="0"/>
              <a:pPr/>
              <a:t>11</a:t>
            </a:fld>
            <a:endParaRPr lang="de-DE"/>
          </a:p>
        </p:txBody>
      </p:sp>
      <p:sp>
        <p:nvSpPr>
          <p:cNvPr id="8" name="Content Placeholder 1">
            <a:extLst>
              <a:ext uri="{FF2B5EF4-FFF2-40B4-BE49-F238E27FC236}">
                <a16:creationId xmlns:a16="http://schemas.microsoft.com/office/drawing/2014/main" id="{BD48E7F1-D44D-8B25-7E38-133B416E5C03}"/>
              </a:ext>
            </a:extLst>
          </p:cNvPr>
          <p:cNvSpPr>
            <a:spLocks noGrp="1"/>
          </p:cNvSpPr>
          <p:nvPr>
            <p:ph idx="1"/>
          </p:nvPr>
        </p:nvSpPr>
        <p:spPr>
          <a:xfrm>
            <a:off x="1090559" y="1921347"/>
            <a:ext cx="9880036" cy="948398"/>
          </a:xfrm>
        </p:spPr>
        <p:txBody>
          <a:bodyPr vert="horz" lIns="0" tIns="0" rIns="0" bIns="0" rtlCol="0" anchor="t">
            <a:normAutofit/>
          </a:bodyPr>
          <a:lstStyle/>
          <a:p>
            <a:pPr lvl="2">
              <a:buClr>
                <a:srgbClr val="E90055"/>
              </a:buClr>
              <a:defRPr/>
            </a:pPr>
            <a:r>
              <a:rPr lang="en-US" dirty="0"/>
              <a:t>One of the following Certification Methods will be selected within each policy</a:t>
            </a:r>
          </a:p>
          <a:p>
            <a:pPr lvl="3">
              <a:buClr>
                <a:srgbClr val="E90055"/>
              </a:buClr>
              <a:defRPr/>
            </a:pPr>
            <a:endParaRPr lang="en-US" dirty="0"/>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endParaRPr lang="en-US" dirty="0"/>
          </a:p>
        </p:txBody>
      </p:sp>
      <p:pic>
        <p:nvPicPr>
          <p:cNvPr id="9" name="Picture 8" descr="A screenshot of a computer&#10;&#10;AI-generated content may be incorrect.">
            <a:extLst>
              <a:ext uri="{FF2B5EF4-FFF2-40B4-BE49-F238E27FC236}">
                <a16:creationId xmlns:a16="http://schemas.microsoft.com/office/drawing/2014/main" id="{B958F616-A4A1-C67D-AFF1-EE7187287F6E}"/>
              </a:ext>
            </a:extLst>
          </p:cNvPr>
          <p:cNvPicPr>
            <a:picLocks noChangeAspect="1"/>
          </p:cNvPicPr>
          <p:nvPr/>
        </p:nvPicPr>
        <p:blipFill>
          <a:blip r:embed="rId3"/>
          <a:srcRect l="267" r="2238" b="-128"/>
          <a:stretch>
            <a:fillRect/>
          </a:stretch>
        </p:blipFill>
        <p:spPr>
          <a:xfrm>
            <a:off x="3137582" y="2544790"/>
            <a:ext cx="5908140" cy="3651888"/>
          </a:xfrm>
          <a:prstGeom prst="rect">
            <a:avLst/>
          </a:prstGeom>
        </p:spPr>
      </p:pic>
    </p:spTree>
    <p:extLst>
      <p:ext uri="{BB962C8B-B14F-4D97-AF65-F5344CB8AC3E}">
        <p14:creationId xmlns:p14="http://schemas.microsoft.com/office/powerpoint/2010/main" val="153868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10369-F6A9-5F9E-3B7D-B7EE9AF2B9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8AD99-C33D-40E6-E10F-6145C7B419CD}"/>
              </a:ext>
            </a:extLst>
          </p:cNvPr>
          <p:cNvSpPr>
            <a:spLocks noGrp="1"/>
          </p:cNvSpPr>
          <p:nvPr>
            <p:ph idx="1"/>
          </p:nvPr>
        </p:nvSpPr>
        <p:spPr>
          <a:xfrm>
            <a:off x="1057134" y="1986794"/>
            <a:ext cx="3984061" cy="4453598"/>
          </a:xfrm>
        </p:spPr>
        <p:txBody>
          <a:bodyPr vert="horz" lIns="0" tIns="0" rIns="0" bIns="0" rtlCol="0" anchor="t">
            <a:normAutofit/>
          </a:bodyPr>
          <a:lstStyle/>
          <a:p>
            <a:pPr lvl="2">
              <a:buClr>
                <a:srgbClr val="E90055"/>
              </a:buClr>
              <a:defRPr/>
            </a:pPr>
            <a:r>
              <a:rPr lang="en-US" sz="1800" dirty="0"/>
              <a:t>The audience outlines the users or employees who have been assigned the policy. These users have either previously certified the policy or can view and certify the policy in Integrity Hub</a:t>
            </a:r>
          </a:p>
          <a:p>
            <a:pPr lvl="2">
              <a:buClr>
                <a:srgbClr val="E90055"/>
              </a:buClr>
              <a:defRPr/>
            </a:pPr>
            <a:r>
              <a:rPr lang="en-US" sz="1800" dirty="0"/>
              <a:t>There are two ways in which the audience of a policy can be defined.</a:t>
            </a:r>
          </a:p>
          <a:p>
            <a:pPr lvl="3">
              <a:buClr>
                <a:srgbClr val="E90055"/>
              </a:buClr>
              <a:defRPr/>
            </a:pPr>
            <a:r>
              <a:rPr lang="en-US" sz="1700" dirty="0"/>
              <a:t>Either all users in the data base will be assigned the policy</a:t>
            </a:r>
          </a:p>
          <a:p>
            <a:pPr lvl="3">
              <a:buClr>
                <a:srgbClr val="E90055"/>
              </a:buClr>
              <a:defRPr/>
            </a:pPr>
            <a:r>
              <a:rPr lang="en-US" sz="1700" dirty="0"/>
              <a:t>OR the policy can be assigned based on user criteria</a:t>
            </a:r>
          </a:p>
          <a:p>
            <a:pPr lvl="2">
              <a:buClr>
                <a:srgbClr val="E90055"/>
              </a:buClr>
              <a:defRPr/>
            </a:pPr>
            <a:endParaRPr lang="en-US" dirty="0"/>
          </a:p>
        </p:txBody>
      </p:sp>
      <p:sp>
        <p:nvSpPr>
          <p:cNvPr id="4" name="Title 3">
            <a:extLst>
              <a:ext uri="{FF2B5EF4-FFF2-40B4-BE49-F238E27FC236}">
                <a16:creationId xmlns:a16="http://schemas.microsoft.com/office/drawing/2014/main" id="{D7F4EECB-A1FC-7689-3044-235AB824FCBF}"/>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89C7518C-1689-4238-5B39-9C34A3062722}"/>
              </a:ext>
            </a:extLst>
          </p:cNvPr>
          <p:cNvSpPr>
            <a:spLocks noGrp="1"/>
          </p:cNvSpPr>
          <p:nvPr>
            <p:ph type="sldNum" sz="quarter" idx="13"/>
          </p:nvPr>
        </p:nvSpPr>
        <p:spPr/>
        <p:txBody>
          <a:bodyPr/>
          <a:lstStyle/>
          <a:p>
            <a:fld id="{44661A95-0089-4306-9485-D330C59FE3ED}" type="slidenum">
              <a:rPr lang="de-DE" smtClean="0"/>
              <a:pPr/>
              <a:t>12</a:t>
            </a:fld>
            <a:endParaRPr lang="de-DE"/>
          </a:p>
        </p:txBody>
      </p:sp>
      <p:pic>
        <p:nvPicPr>
          <p:cNvPr id="3" name="Picture 2" descr="A screenshot of a computer&#10;&#10;AI-generated content may be incorrect.">
            <a:extLst>
              <a:ext uri="{FF2B5EF4-FFF2-40B4-BE49-F238E27FC236}">
                <a16:creationId xmlns:a16="http://schemas.microsoft.com/office/drawing/2014/main" id="{F2B90B5A-75E0-9121-8DE5-02C1BFBFB53D}"/>
              </a:ext>
            </a:extLst>
          </p:cNvPr>
          <p:cNvPicPr>
            <a:picLocks noChangeAspect="1"/>
          </p:cNvPicPr>
          <p:nvPr/>
        </p:nvPicPr>
        <p:blipFill>
          <a:blip r:embed="rId3"/>
          <a:stretch>
            <a:fillRect/>
          </a:stretch>
        </p:blipFill>
        <p:spPr>
          <a:xfrm>
            <a:off x="5314812" y="1986339"/>
            <a:ext cx="4125752" cy="1642191"/>
          </a:xfrm>
          <a:prstGeom prst="rect">
            <a:avLst/>
          </a:prstGeom>
        </p:spPr>
      </p:pic>
      <p:pic>
        <p:nvPicPr>
          <p:cNvPr id="7" name="Picture 6" descr="A screenshot of a chat&#10;&#10;AI-generated content may be incorrect.">
            <a:extLst>
              <a:ext uri="{FF2B5EF4-FFF2-40B4-BE49-F238E27FC236}">
                <a16:creationId xmlns:a16="http://schemas.microsoft.com/office/drawing/2014/main" id="{B834059D-951B-5212-F6F2-B1A5B4D4B47B}"/>
              </a:ext>
            </a:extLst>
          </p:cNvPr>
          <p:cNvPicPr>
            <a:picLocks noChangeAspect="1"/>
          </p:cNvPicPr>
          <p:nvPr/>
        </p:nvPicPr>
        <p:blipFill>
          <a:blip r:embed="rId4"/>
          <a:stretch>
            <a:fillRect/>
          </a:stretch>
        </p:blipFill>
        <p:spPr>
          <a:xfrm>
            <a:off x="5314899" y="3953049"/>
            <a:ext cx="5246319" cy="2243673"/>
          </a:xfrm>
          <a:prstGeom prst="rect">
            <a:avLst/>
          </a:prstGeom>
        </p:spPr>
      </p:pic>
    </p:spTree>
    <p:extLst>
      <p:ext uri="{BB962C8B-B14F-4D97-AF65-F5344CB8AC3E}">
        <p14:creationId xmlns:p14="http://schemas.microsoft.com/office/powerpoint/2010/main" val="3735527995"/>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876E-7541-3A6A-BE3B-5E69F14FDB6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0A4F9-897C-0498-2A3C-16F8CB7A753D}"/>
              </a:ext>
            </a:extLst>
          </p:cNvPr>
          <p:cNvSpPr>
            <a:spLocks noGrp="1"/>
          </p:cNvSpPr>
          <p:nvPr>
            <p:ph idx="1"/>
          </p:nvPr>
        </p:nvSpPr>
        <p:spPr>
          <a:xfrm>
            <a:off x="1094939" y="1996144"/>
            <a:ext cx="10019152" cy="421849"/>
          </a:xfrm>
        </p:spPr>
        <p:txBody>
          <a:bodyPr vert="horz" lIns="0" tIns="0" rIns="0" bIns="0" rtlCol="0" anchor="t">
            <a:normAutofit fontScale="85000" lnSpcReduction="10000"/>
          </a:bodyPr>
          <a:lstStyle/>
          <a:p>
            <a:pPr lvl="2">
              <a:buClr>
                <a:srgbClr val="E90055"/>
              </a:buClr>
              <a:defRPr/>
            </a:pPr>
            <a:r>
              <a:rPr lang="en-US" dirty="0"/>
              <a:t>Policies pending approval will be flagged with the appropriate status on the work in progress screen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endParaRPr lang="en-US" dirty="0"/>
          </a:p>
        </p:txBody>
      </p:sp>
      <p:sp>
        <p:nvSpPr>
          <p:cNvPr id="4" name="Title 3">
            <a:extLst>
              <a:ext uri="{FF2B5EF4-FFF2-40B4-BE49-F238E27FC236}">
                <a16:creationId xmlns:a16="http://schemas.microsoft.com/office/drawing/2014/main" id="{79D94557-7BD3-1C87-FEC8-80BD4E7D0656}"/>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CA51FB58-5DC2-89E9-2297-289F67F14E28}"/>
              </a:ext>
            </a:extLst>
          </p:cNvPr>
          <p:cNvSpPr>
            <a:spLocks noGrp="1"/>
          </p:cNvSpPr>
          <p:nvPr>
            <p:ph type="sldNum" sz="quarter" idx="13"/>
          </p:nvPr>
        </p:nvSpPr>
        <p:spPr/>
        <p:txBody>
          <a:bodyPr/>
          <a:lstStyle/>
          <a:p>
            <a:fld id="{44661A95-0089-4306-9485-D330C59FE3ED}" type="slidenum">
              <a:rPr lang="de-DE" smtClean="0"/>
              <a:pPr/>
              <a:t>13</a:t>
            </a:fld>
            <a:endParaRPr lang="de-DE"/>
          </a:p>
        </p:txBody>
      </p:sp>
      <p:pic>
        <p:nvPicPr>
          <p:cNvPr id="5" name="Picture 4" descr="A screenshot of a computer&#10;&#10;AI-generated content may be incorrect.">
            <a:extLst>
              <a:ext uri="{FF2B5EF4-FFF2-40B4-BE49-F238E27FC236}">
                <a16:creationId xmlns:a16="http://schemas.microsoft.com/office/drawing/2014/main" id="{0379C0D7-1B53-8CA6-B0EC-E1D1FA2AC03C}"/>
              </a:ext>
            </a:extLst>
          </p:cNvPr>
          <p:cNvPicPr>
            <a:picLocks noChangeAspect="1"/>
          </p:cNvPicPr>
          <p:nvPr/>
        </p:nvPicPr>
        <p:blipFill>
          <a:blip r:embed="rId3"/>
          <a:stretch>
            <a:fillRect/>
          </a:stretch>
        </p:blipFill>
        <p:spPr>
          <a:xfrm>
            <a:off x="1888367" y="2416792"/>
            <a:ext cx="8408897" cy="1578137"/>
          </a:xfrm>
          <a:prstGeom prst="rect">
            <a:avLst/>
          </a:prstGeom>
        </p:spPr>
      </p:pic>
      <p:sp>
        <p:nvSpPr>
          <p:cNvPr id="9" name="Content Placeholder 1">
            <a:extLst>
              <a:ext uri="{FF2B5EF4-FFF2-40B4-BE49-F238E27FC236}">
                <a16:creationId xmlns:a16="http://schemas.microsoft.com/office/drawing/2014/main" id="{2E840D0A-12EF-0FEB-8033-881AE9C72D9B}"/>
              </a:ext>
            </a:extLst>
          </p:cNvPr>
          <p:cNvSpPr txBox="1">
            <a:spLocks/>
          </p:cNvSpPr>
          <p:nvPr/>
        </p:nvSpPr>
        <p:spPr bwMode="gray">
          <a:xfrm>
            <a:off x="1090264" y="4440972"/>
            <a:ext cx="10014478" cy="565820"/>
          </a:xfrm>
          <a:prstGeom prst="rect">
            <a:avLst/>
          </a:prstGeom>
        </p:spPr>
        <p:txBody>
          <a:bodyPr vert="horz" lIns="0" tIns="0" rIns="0" bIns="0" rtlCol="0" anchor="t">
            <a:normAutofit fontScale="85000" lnSpcReduction="20000"/>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baseline="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66700" indent="-266700"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3pPr>
            <a:lvl4pPr marL="542925" indent="-276225"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600"/>
              </a:spcAft>
              <a:buClr>
                <a:schemeClr val="accent1"/>
              </a:buClr>
              <a:buSzPct val="80000"/>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628650" indent="-268288"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8pPr>
            <a:lvl9pPr marL="895350" indent="-266700"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9pPr>
          </a:lstStyle>
          <a:p>
            <a:pPr lvl="2">
              <a:buClr>
                <a:srgbClr val="E90055"/>
              </a:buClr>
              <a:defRPr/>
            </a:pPr>
            <a:r>
              <a:rPr lang="en-US" dirty="0"/>
              <a:t>To begin your review,</a:t>
            </a:r>
            <a:r>
              <a:rPr lang="en-US"/>
              <a:t> click into the policy, review all appropriate fields, then click "Start Review" in the upper </a:t>
            </a:r>
            <a:r>
              <a:rPr lang="en-US" dirty="0"/>
              <a:t>right hand corner</a:t>
            </a:r>
            <a:endParaRPr lang="en-US"/>
          </a:p>
          <a:p>
            <a:pPr lvl="2">
              <a:buClr>
                <a:srgbClr val="E90055"/>
              </a:buClr>
              <a:defRPr/>
            </a:pPr>
            <a:endParaRPr lang="en-US" dirty="0"/>
          </a:p>
        </p:txBody>
      </p:sp>
      <p:pic>
        <p:nvPicPr>
          <p:cNvPr id="10" name="Picture 9" descr="A screenshot of a computer&#10;&#10;AI-generated content may be incorrect.">
            <a:extLst>
              <a:ext uri="{FF2B5EF4-FFF2-40B4-BE49-F238E27FC236}">
                <a16:creationId xmlns:a16="http://schemas.microsoft.com/office/drawing/2014/main" id="{10C2C05F-2456-C139-FF18-E1063BD4EBFE}"/>
              </a:ext>
            </a:extLst>
          </p:cNvPr>
          <p:cNvPicPr>
            <a:picLocks noChangeAspect="1"/>
          </p:cNvPicPr>
          <p:nvPr/>
        </p:nvPicPr>
        <p:blipFill>
          <a:blip r:embed="rId4"/>
          <a:stretch>
            <a:fillRect/>
          </a:stretch>
        </p:blipFill>
        <p:spPr>
          <a:xfrm>
            <a:off x="1719733" y="5157204"/>
            <a:ext cx="8753210" cy="889302"/>
          </a:xfrm>
          <a:prstGeom prst="rect">
            <a:avLst/>
          </a:prstGeom>
        </p:spPr>
      </p:pic>
    </p:spTree>
    <p:extLst>
      <p:ext uri="{BB962C8B-B14F-4D97-AF65-F5344CB8AC3E}">
        <p14:creationId xmlns:p14="http://schemas.microsoft.com/office/powerpoint/2010/main" val="347822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9C0B2-A97A-6B2E-CEF3-305DCE9A862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E18BA-C00C-E0CB-BB2F-51560221F31B}"/>
              </a:ext>
            </a:extLst>
          </p:cNvPr>
          <p:cNvSpPr>
            <a:spLocks noGrp="1"/>
          </p:cNvSpPr>
          <p:nvPr>
            <p:ph idx="1"/>
          </p:nvPr>
        </p:nvSpPr>
        <p:spPr>
          <a:xfrm>
            <a:off x="3859595" y="2060777"/>
            <a:ext cx="6854851" cy="2513156"/>
          </a:xfrm>
        </p:spPr>
        <p:txBody>
          <a:bodyPr vert="horz" lIns="0" tIns="0" rIns="0" bIns="0" rtlCol="0" anchor="t">
            <a:normAutofit/>
          </a:bodyPr>
          <a:lstStyle/>
          <a:p>
            <a:pPr lvl="2">
              <a:buClr>
                <a:srgbClr val="E90055"/>
              </a:buClr>
              <a:defRPr/>
            </a:pPr>
            <a:r>
              <a:rPr lang="en-US" dirty="0"/>
              <a:t>After clicking "Start Review" you will see a pop up on the right hand side to Approve or Deny and add Comments as needed.</a:t>
            </a:r>
          </a:p>
          <a:p>
            <a:pPr lvl="2">
              <a:buClr>
                <a:srgbClr val="E90055"/>
              </a:buClr>
              <a:defRPr/>
            </a:pPr>
            <a:r>
              <a:rPr lang="en-US"/>
              <a:t>Then click "Submit"</a:t>
            </a:r>
            <a:endParaRPr lang="en-US" dirty="0"/>
          </a:p>
          <a:p>
            <a:pPr lvl="2">
              <a:buClr>
                <a:srgbClr val="E90055"/>
              </a:buClr>
              <a:defRPr/>
            </a:pPr>
            <a:r>
              <a:rPr lang="en-US" dirty="0"/>
              <a:t>This process will need to be completed for all rounds of approval</a:t>
            </a:r>
          </a:p>
          <a:p>
            <a:pPr marR="0" lvl="2"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endParaRPr lang="en-US" dirty="0"/>
          </a:p>
          <a:p>
            <a:pPr lvl="3">
              <a:buClr>
                <a:srgbClr val="E90055"/>
              </a:buClr>
              <a:defRPr/>
            </a:pPr>
            <a:endParaRPr lang="en-US" dirty="0"/>
          </a:p>
          <a:p>
            <a:pPr lvl="2">
              <a:buClr>
                <a:srgbClr val="E90055"/>
              </a:buClr>
              <a:defRPr/>
            </a:pPr>
            <a:endParaRPr lang="en-US" dirty="0"/>
          </a:p>
        </p:txBody>
      </p:sp>
      <p:sp>
        <p:nvSpPr>
          <p:cNvPr id="4" name="Title 3">
            <a:extLst>
              <a:ext uri="{FF2B5EF4-FFF2-40B4-BE49-F238E27FC236}">
                <a16:creationId xmlns:a16="http://schemas.microsoft.com/office/drawing/2014/main" id="{AD660E9A-3088-7C4A-3928-777D4500F4EF}"/>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994CCDCE-CE40-27F3-F17F-A21D0344E24E}"/>
              </a:ext>
            </a:extLst>
          </p:cNvPr>
          <p:cNvSpPr>
            <a:spLocks noGrp="1"/>
          </p:cNvSpPr>
          <p:nvPr>
            <p:ph type="sldNum" sz="quarter" idx="13"/>
          </p:nvPr>
        </p:nvSpPr>
        <p:spPr/>
        <p:txBody>
          <a:bodyPr/>
          <a:lstStyle/>
          <a:p>
            <a:fld id="{44661A95-0089-4306-9485-D330C59FE3ED}" type="slidenum">
              <a:rPr lang="de-DE" smtClean="0"/>
              <a:pPr/>
              <a:t>14</a:t>
            </a:fld>
            <a:endParaRPr lang="de-DE"/>
          </a:p>
        </p:txBody>
      </p:sp>
      <p:pic>
        <p:nvPicPr>
          <p:cNvPr id="5" name="Picture 4" descr="A screenshot of a social media post&#10;&#10;AI-generated content may be incorrect.">
            <a:extLst>
              <a:ext uri="{FF2B5EF4-FFF2-40B4-BE49-F238E27FC236}">
                <a16:creationId xmlns:a16="http://schemas.microsoft.com/office/drawing/2014/main" id="{0123626F-FA48-7FE5-1EEC-C533A14AEB29}"/>
              </a:ext>
            </a:extLst>
          </p:cNvPr>
          <p:cNvPicPr>
            <a:picLocks noChangeAspect="1"/>
          </p:cNvPicPr>
          <p:nvPr/>
        </p:nvPicPr>
        <p:blipFill>
          <a:blip r:embed="rId3"/>
          <a:stretch>
            <a:fillRect/>
          </a:stretch>
        </p:blipFill>
        <p:spPr>
          <a:xfrm>
            <a:off x="1092031" y="2059670"/>
            <a:ext cx="1961190" cy="4136904"/>
          </a:xfrm>
          <a:prstGeom prst="rect">
            <a:avLst/>
          </a:prstGeom>
        </p:spPr>
      </p:pic>
    </p:spTree>
    <p:extLst>
      <p:ext uri="{BB962C8B-B14F-4D97-AF65-F5344CB8AC3E}">
        <p14:creationId xmlns:p14="http://schemas.microsoft.com/office/powerpoint/2010/main" val="3596240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A0FBF-95A7-9803-6C4E-A058722AE2F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B86048-5CF2-3E1D-937F-A30AF912819F}"/>
              </a:ext>
            </a:extLst>
          </p:cNvPr>
          <p:cNvSpPr>
            <a:spLocks noGrp="1"/>
          </p:cNvSpPr>
          <p:nvPr>
            <p:ph idx="1"/>
          </p:nvPr>
        </p:nvSpPr>
        <p:spPr>
          <a:xfrm>
            <a:off x="1079039" y="1770393"/>
            <a:ext cx="3939760" cy="3532109"/>
          </a:xfrm>
        </p:spPr>
        <p:txBody>
          <a:bodyPr vert="horz" lIns="0" tIns="0" rIns="0" bIns="0" rtlCol="0" anchor="t">
            <a:normAutofit fontScale="92500" lnSpcReduction="10000"/>
          </a:bodyPr>
          <a:lstStyle/>
          <a:p>
            <a:pPr lvl="2">
              <a:buClr>
                <a:srgbClr val="E90055"/>
              </a:buClr>
              <a:defRPr/>
            </a:pPr>
            <a:r>
              <a:rPr lang="en-US" dirty="0"/>
              <a:t>Once Approved by all necessary users the Policy will be marked as "Ready to Publish" and the approval process will be outlined on the right side of the screen.</a:t>
            </a:r>
          </a:p>
          <a:p>
            <a:pPr lvl="2">
              <a:buClr>
                <a:srgbClr val="E90055"/>
              </a:buClr>
              <a:defRPr/>
            </a:pPr>
            <a:r>
              <a:rPr lang="en-US" dirty="0"/>
              <a:t>The appropriate user can then access the policy and click "Publish". This will assign the policy to all applicable employees and move it to the "Published Policy" tab</a:t>
            </a:r>
          </a:p>
          <a:p>
            <a:pPr marR="0" lvl="3"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endParaRPr lang="en-US" dirty="0"/>
          </a:p>
          <a:p>
            <a:pPr lvl="2">
              <a:buClr>
                <a:srgbClr val="E90055"/>
              </a:buClr>
              <a:defRPr/>
            </a:pPr>
            <a:endParaRPr lang="en-US" dirty="0"/>
          </a:p>
        </p:txBody>
      </p:sp>
      <p:sp>
        <p:nvSpPr>
          <p:cNvPr id="4" name="Title 3">
            <a:extLst>
              <a:ext uri="{FF2B5EF4-FFF2-40B4-BE49-F238E27FC236}">
                <a16:creationId xmlns:a16="http://schemas.microsoft.com/office/drawing/2014/main" id="{7941E651-C1F5-F87A-6967-1ED2F861DC64}"/>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BB29E919-8E7E-BC37-F7C5-209DEA689696}"/>
              </a:ext>
            </a:extLst>
          </p:cNvPr>
          <p:cNvSpPr>
            <a:spLocks noGrp="1"/>
          </p:cNvSpPr>
          <p:nvPr>
            <p:ph type="sldNum" sz="quarter" idx="13"/>
          </p:nvPr>
        </p:nvSpPr>
        <p:spPr/>
        <p:txBody>
          <a:bodyPr/>
          <a:lstStyle/>
          <a:p>
            <a:fld id="{44661A95-0089-4306-9485-D330C59FE3ED}" type="slidenum">
              <a:rPr lang="de-DE" smtClean="0"/>
              <a:pPr/>
              <a:t>15</a:t>
            </a:fld>
            <a:endParaRPr lang="de-DE"/>
          </a:p>
        </p:txBody>
      </p:sp>
      <p:pic>
        <p:nvPicPr>
          <p:cNvPr id="7" name="Picture 6" descr="A screenshot of a computer&#10;&#10;AI-generated content may be incorrect.">
            <a:extLst>
              <a:ext uri="{FF2B5EF4-FFF2-40B4-BE49-F238E27FC236}">
                <a16:creationId xmlns:a16="http://schemas.microsoft.com/office/drawing/2014/main" id="{7D857CA9-6C8C-DFFC-2863-5EBC89DEADDA}"/>
              </a:ext>
            </a:extLst>
          </p:cNvPr>
          <p:cNvPicPr>
            <a:picLocks noChangeAspect="1"/>
          </p:cNvPicPr>
          <p:nvPr/>
        </p:nvPicPr>
        <p:blipFill>
          <a:blip r:embed="rId3"/>
          <a:srcRect l="3591" t="9381"/>
          <a:stretch>
            <a:fillRect/>
          </a:stretch>
        </p:blipFill>
        <p:spPr>
          <a:xfrm>
            <a:off x="6094369" y="1770274"/>
            <a:ext cx="3856525" cy="2828230"/>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43C89384-A025-1793-3F3C-B36B016AD7DE}"/>
              </a:ext>
            </a:extLst>
          </p:cNvPr>
          <p:cNvPicPr>
            <a:picLocks noChangeAspect="1"/>
          </p:cNvPicPr>
          <p:nvPr/>
        </p:nvPicPr>
        <p:blipFill>
          <a:blip r:embed="rId4"/>
          <a:stretch>
            <a:fillRect/>
          </a:stretch>
        </p:blipFill>
        <p:spPr>
          <a:xfrm>
            <a:off x="1572813" y="5298701"/>
            <a:ext cx="9045287" cy="925225"/>
          </a:xfrm>
          <a:prstGeom prst="rect">
            <a:avLst/>
          </a:prstGeom>
        </p:spPr>
      </p:pic>
    </p:spTree>
    <p:extLst>
      <p:ext uri="{BB962C8B-B14F-4D97-AF65-F5344CB8AC3E}">
        <p14:creationId xmlns:p14="http://schemas.microsoft.com/office/powerpoint/2010/main" val="2881027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9E9A2-F8C8-07A1-98B9-FFB094558A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2077A6-CFC1-5BFF-502B-00B296A4A109}"/>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E059C9AF-246F-763B-A0BA-DA42F3053CEB}"/>
              </a:ext>
            </a:extLst>
          </p:cNvPr>
          <p:cNvSpPr>
            <a:spLocks noGrp="1"/>
          </p:cNvSpPr>
          <p:nvPr>
            <p:ph type="sldNum" sz="quarter" idx="13"/>
          </p:nvPr>
        </p:nvSpPr>
        <p:spPr/>
        <p:txBody>
          <a:bodyPr/>
          <a:lstStyle/>
          <a:p>
            <a:fld id="{44661A95-0089-4306-9485-D330C59FE3ED}" type="slidenum">
              <a:rPr lang="de-DE" smtClean="0"/>
              <a:pPr/>
              <a:t>16</a:t>
            </a:fld>
            <a:endParaRPr lang="de-DE"/>
          </a:p>
        </p:txBody>
      </p:sp>
      <p:pic>
        <p:nvPicPr>
          <p:cNvPr id="5" name="Picture 4" descr="A screenshot of a computer&#10;&#10;AI-generated content may be incorrect.">
            <a:extLst>
              <a:ext uri="{FF2B5EF4-FFF2-40B4-BE49-F238E27FC236}">
                <a16:creationId xmlns:a16="http://schemas.microsoft.com/office/drawing/2014/main" id="{34C0FACC-EA90-8D65-F8AC-E1369F1FE80C}"/>
              </a:ext>
            </a:extLst>
          </p:cNvPr>
          <p:cNvPicPr>
            <a:picLocks noChangeAspect="1"/>
          </p:cNvPicPr>
          <p:nvPr/>
        </p:nvPicPr>
        <p:blipFill>
          <a:blip r:embed="rId2"/>
          <a:stretch>
            <a:fillRect/>
          </a:stretch>
        </p:blipFill>
        <p:spPr>
          <a:xfrm>
            <a:off x="1653415" y="3640524"/>
            <a:ext cx="8665732" cy="2211702"/>
          </a:xfrm>
          <a:prstGeom prst="rect">
            <a:avLst/>
          </a:prstGeom>
        </p:spPr>
      </p:pic>
      <p:sp>
        <p:nvSpPr>
          <p:cNvPr id="10" name="Content Placeholder 1">
            <a:extLst>
              <a:ext uri="{FF2B5EF4-FFF2-40B4-BE49-F238E27FC236}">
                <a16:creationId xmlns:a16="http://schemas.microsoft.com/office/drawing/2014/main" id="{1EB35EEF-05CB-FA95-A095-11CC6F10C21E}"/>
              </a:ext>
            </a:extLst>
          </p:cNvPr>
          <p:cNvSpPr>
            <a:spLocks noGrp="1"/>
          </p:cNvSpPr>
          <p:nvPr>
            <p:ph idx="1"/>
          </p:nvPr>
        </p:nvSpPr>
        <p:spPr>
          <a:xfrm>
            <a:off x="891116" y="1817453"/>
            <a:ext cx="10186479" cy="1614667"/>
          </a:xfrm>
        </p:spPr>
        <p:txBody>
          <a:bodyPr vert="horz" lIns="0" tIns="0" rIns="0" bIns="0" rtlCol="0" anchor="t">
            <a:normAutofit/>
          </a:bodyPr>
          <a:lstStyle/>
          <a:p>
            <a:pPr lvl="2"/>
            <a:r>
              <a:rPr lang="en-US" dirty="0"/>
              <a:t>Within each Published Policy you will again see the "Remind Pending Users" and "Download Metadata" buttons</a:t>
            </a:r>
          </a:p>
          <a:p>
            <a:pPr lvl="2"/>
            <a:r>
              <a:rPr lang="en-US" dirty="0"/>
              <a:t>You can use these buttons to send an email reminder to all employees who have not yet certified that specific policy or download meta data for that specific policy </a:t>
            </a:r>
          </a:p>
          <a:p>
            <a:pPr lvl="2"/>
            <a:endParaRPr lang="en-US" dirty="0"/>
          </a:p>
        </p:txBody>
      </p:sp>
    </p:spTree>
    <p:extLst>
      <p:ext uri="{BB962C8B-B14F-4D97-AF65-F5344CB8AC3E}">
        <p14:creationId xmlns:p14="http://schemas.microsoft.com/office/powerpoint/2010/main" val="52362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3E48C-151D-8990-5F3B-6BFCFCD1EAB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4285D6-1718-C162-89F5-965C982B60B2}"/>
              </a:ext>
            </a:extLst>
          </p:cNvPr>
          <p:cNvSpPr>
            <a:spLocks noGrp="1"/>
          </p:cNvSpPr>
          <p:nvPr>
            <p:ph idx="1"/>
          </p:nvPr>
        </p:nvSpPr>
        <p:spPr>
          <a:xfrm>
            <a:off x="1092200" y="2159419"/>
            <a:ext cx="3549073" cy="4492336"/>
          </a:xfrm>
        </p:spPr>
        <p:txBody>
          <a:bodyPr vert="horz" lIns="0" tIns="0" rIns="0" bIns="0" rtlCol="0" anchor="t">
            <a:normAutofit/>
          </a:bodyPr>
          <a:lstStyle/>
          <a:p>
            <a:pPr marL="266700" lvl="2" indent="-266700">
              <a:spcAft>
                <a:spcPts val="600"/>
              </a:spcAft>
              <a:buClr>
                <a:srgbClr val="E90055"/>
              </a:buClr>
              <a:buBlip>
                <a:blip r:embed="rId3"/>
              </a:buBlip>
              <a:defRPr/>
            </a:pPr>
            <a:r>
              <a:rPr lang="en-US" dirty="0"/>
              <a:t>On the history tab you can view when that version of the policy was moved through each previous stage prior to </a:t>
            </a:r>
            <a:r>
              <a:rPr lang="en-US"/>
              <a:t>publication.</a:t>
            </a:r>
          </a:p>
          <a:p>
            <a:pPr marL="266700" lvl="2" indent="-266700">
              <a:spcAft>
                <a:spcPts val="600"/>
              </a:spcAft>
              <a:buClr>
                <a:srgbClr val="E90055"/>
              </a:buClr>
              <a:buBlip>
                <a:blip r:embed="rId3"/>
              </a:buBlip>
              <a:defRPr/>
            </a:pPr>
            <a:r>
              <a:rPr lang="en-US" dirty="0"/>
              <a:t>On the Versioning tab you can view the previous versions of that policy, the updates that were made, and if recertification was required.</a:t>
            </a:r>
            <a:endParaRPr lang="en-US"/>
          </a:p>
          <a:p>
            <a:pPr marL="0" lvl="2" indent="0">
              <a:buNone/>
            </a:pPr>
            <a:endParaRPr lang="en-US"/>
          </a:p>
          <a:p>
            <a:pPr marL="0" lvl="2" indent="0">
              <a:buNone/>
            </a:pPr>
            <a:endParaRPr lang="en-US"/>
          </a:p>
        </p:txBody>
      </p:sp>
      <p:sp>
        <p:nvSpPr>
          <p:cNvPr id="5" name="Title 4">
            <a:extLst>
              <a:ext uri="{FF2B5EF4-FFF2-40B4-BE49-F238E27FC236}">
                <a16:creationId xmlns:a16="http://schemas.microsoft.com/office/drawing/2014/main" id="{46C93E51-1C35-1A72-416B-419377B244E3}"/>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A9A2B548-BF67-A7E3-CB16-3E57EA293F4E}"/>
              </a:ext>
            </a:extLst>
          </p:cNvPr>
          <p:cNvSpPr>
            <a:spLocks noGrp="1"/>
          </p:cNvSpPr>
          <p:nvPr>
            <p:ph type="sldNum" sz="quarter" idx="15"/>
          </p:nvPr>
        </p:nvSpPr>
        <p:spPr/>
        <p:txBody>
          <a:bodyPr/>
          <a:lstStyle/>
          <a:p>
            <a:fld id="{44661A95-0089-4306-9485-D330C59FE3ED}" type="slidenum">
              <a:rPr lang="de-DE" smtClean="0"/>
              <a:pPr/>
              <a:t>17</a:t>
            </a:fld>
            <a:endParaRPr lang="de-DE"/>
          </a:p>
        </p:txBody>
      </p:sp>
      <p:sp>
        <p:nvSpPr>
          <p:cNvPr id="3" name="TextBox 2">
            <a:extLst>
              <a:ext uri="{FF2B5EF4-FFF2-40B4-BE49-F238E27FC236}">
                <a16:creationId xmlns:a16="http://schemas.microsoft.com/office/drawing/2014/main" id="{4433B50D-1C07-522F-AB64-228A30EA9FB7}"/>
              </a:ext>
            </a:extLst>
          </p:cNvPr>
          <p:cNvSpPr txBox="1"/>
          <p:nvPr/>
        </p:nvSpPr>
        <p:spPr bwMode="gray">
          <a:xfrm>
            <a:off x="4395019" y="1047135"/>
            <a:ext cx="0" cy="0"/>
          </a:xfrm>
          <a:prstGeom prst="rect">
            <a:avLst/>
          </a:prstGeom>
          <a:noFill/>
        </p:spPr>
        <p:txBody>
          <a:bodyPr wrap="none" lIns="0" tIns="0" rIns="0" bIns="0" rtlCol="0">
            <a:noAutofit/>
          </a:bodyPr>
          <a:lstStyle/>
          <a:p>
            <a:pPr algn="l">
              <a:lnSpc>
                <a:spcPct val="110000"/>
              </a:lnSpc>
              <a:spcAft>
                <a:spcPts val="600"/>
              </a:spcAft>
              <a:buClr>
                <a:schemeClr val="accent1"/>
              </a:buClr>
            </a:pPr>
            <a:endParaRPr lang="en-US" sz="2000"/>
          </a:p>
        </p:txBody>
      </p:sp>
      <p:pic>
        <p:nvPicPr>
          <p:cNvPr id="8" name="Picture 7" descr="A screenshot of a computer&#10;&#10;AI-generated content may be incorrect.">
            <a:extLst>
              <a:ext uri="{FF2B5EF4-FFF2-40B4-BE49-F238E27FC236}">
                <a16:creationId xmlns:a16="http://schemas.microsoft.com/office/drawing/2014/main" id="{806CD41D-E12A-8FB9-6E82-232019CE66A5}"/>
              </a:ext>
            </a:extLst>
          </p:cNvPr>
          <p:cNvPicPr>
            <a:picLocks noChangeAspect="1"/>
          </p:cNvPicPr>
          <p:nvPr/>
        </p:nvPicPr>
        <p:blipFill>
          <a:blip r:embed="rId4"/>
          <a:stretch>
            <a:fillRect/>
          </a:stretch>
        </p:blipFill>
        <p:spPr>
          <a:xfrm>
            <a:off x="5145653" y="2160050"/>
            <a:ext cx="2961248" cy="3476481"/>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B2D239C4-F2A9-4317-29FD-65C4320C3130}"/>
              </a:ext>
            </a:extLst>
          </p:cNvPr>
          <p:cNvPicPr>
            <a:picLocks noChangeAspect="1"/>
          </p:cNvPicPr>
          <p:nvPr/>
        </p:nvPicPr>
        <p:blipFill>
          <a:blip r:embed="rId5"/>
          <a:stretch>
            <a:fillRect/>
          </a:stretch>
        </p:blipFill>
        <p:spPr>
          <a:xfrm>
            <a:off x="8417509" y="2160014"/>
            <a:ext cx="2679776" cy="3499715"/>
          </a:xfrm>
          <a:prstGeom prst="rect">
            <a:avLst/>
          </a:prstGeom>
        </p:spPr>
      </p:pic>
    </p:spTree>
    <p:extLst>
      <p:ext uri="{BB962C8B-B14F-4D97-AF65-F5344CB8AC3E}">
        <p14:creationId xmlns:p14="http://schemas.microsoft.com/office/powerpoint/2010/main" val="919044899"/>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F0C2-4B74-F772-5224-7BF6017D8DD8}"/>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CC6CF11-EEC0-9176-C797-A8795FA8FD77}"/>
              </a:ext>
            </a:extLst>
          </p:cNvPr>
          <p:cNvSpPr>
            <a:spLocks noGrp="1"/>
          </p:cNvSpPr>
          <p:nvPr>
            <p:ph type="body" idx="1"/>
          </p:nvPr>
        </p:nvSpPr>
        <p:spPr bwMode="gray">
          <a:xfrm>
            <a:off x="1092200" y="1412875"/>
            <a:ext cx="5111750" cy="4356385"/>
          </a:xfrm>
        </p:spPr>
        <p:txBody>
          <a:bodyPr/>
          <a:lstStyle/>
          <a:p>
            <a:r>
              <a:rPr lang="en-US" dirty="0">
                <a:latin typeface="Barlow ExtraBold"/>
              </a:rPr>
              <a:t>Editing a Published Policy</a:t>
            </a:r>
          </a:p>
        </p:txBody>
      </p:sp>
      <p:sp>
        <p:nvSpPr>
          <p:cNvPr id="8" name="Textplatzhalter 7">
            <a:extLst>
              <a:ext uri="{FF2B5EF4-FFF2-40B4-BE49-F238E27FC236}">
                <a16:creationId xmlns:a16="http://schemas.microsoft.com/office/drawing/2014/main" id="{BA2E7FEC-7F4C-380E-70EB-F80798A64ADD}"/>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6" name="Titel 15">
            <a:extLst>
              <a:ext uri="{FF2B5EF4-FFF2-40B4-BE49-F238E27FC236}">
                <a16:creationId xmlns:a16="http://schemas.microsoft.com/office/drawing/2014/main" id="{31D2028B-515C-BEBD-A075-92513DE33B1D}"/>
              </a:ext>
            </a:extLst>
          </p:cNvPr>
          <p:cNvSpPr>
            <a:spLocks noGrp="1"/>
          </p:cNvSpPr>
          <p:nvPr>
            <p:ph type="title"/>
          </p:nvPr>
        </p:nvSpPr>
        <p:spPr/>
        <p:txBody>
          <a:bodyPr/>
          <a:lstStyle/>
          <a:p>
            <a:r>
              <a:rPr lang="de-DE"/>
              <a:t>03</a:t>
            </a:r>
          </a:p>
        </p:txBody>
      </p:sp>
    </p:spTree>
    <p:extLst>
      <p:ext uri="{BB962C8B-B14F-4D97-AF65-F5344CB8AC3E}">
        <p14:creationId xmlns:p14="http://schemas.microsoft.com/office/powerpoint/2010/main" val="415960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24238-77FC-455D-3A0B-A2A33C0066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1B5EFB-2EE2-7FE5-586E-40D0E3020A0B}"/>
              </a:ext>
            </a:extLst>
          </p:cNvPr>
          <p:cNvSpPr>
            <a:spLocks noGrp="1"/>
          </p:cNvSpPr>
          <p:nvPr>
            <p:ph type="title"/>
          </p:nvPr>
        </p:nvSpPr>
        <p:spPr/>
        <p:txBody>
          <a:bodyPr/>
          <a:lstStyle/>
          <a:p>
            <a:r>
              <a:rPr lang="en-US" dirty="0">
                <a:latin typeface="Barlow ExtraBold"/>
              </a:rPr>
              <a:t>Editing A Published Policy</a:t>
            </a:r>
            <a:endParaRPr lang="en-US" dirty="0"/>
          </a:p>
        </p:txBody>
      </p:sp>
      <p:sp>
        <p:nvSpPr>
          <p:cNvPr id="5" name="Subtitle 4">
            <a:extLst>
              <a:ext uri="{FF2B5EF4-FFF2-40B4-BE49-F238E27FC236}">
                <a16:creationId xmlns:a16="http://schemas.microsoft.com/office/drawing/2014/main" id="{933042CB-6B98-B5F2-0702-776A041B7620}"/>
              </a:ext>
            </a:extLst>
          </p:cNvPr>
          <p:cNvSpPr>
            <a:spLocks noGrp="1"/>
          </p:cNvSpPr>
          <p:nvPr>
            <p:ph type="subTitle" idx="12"/>
          </p:nvPr>
        </p:nvSpPr>
        <p:spPr/>
        <p:txBody>
          <a:bodyPr/>
          <a:lstStyle/>
          <a:p>
            <a:r>
              <a:rPr lang="en-US"/>
              <a:t>Making small changes to a policy</a:t>
            </a:r>
          </a:p>
        </p:txBody>
      </p:sp>
      <p:sp>
        <p:nvSpPr>
          <p:cNvPr id="6" name="Slide Number Placeholder 5">
            <a:extLst>
              <a:ext uri="{FF2B5EF4-FFF2-40B4-BE49-F238E27FC236}">
                <a16:creationId xmlns:a16="http://schemas.microsoft.com/office/drawing/2014/main" id="{4F0759F1-FA53-10F9-1236-8F141D5BAD8E}"/>
              </a:ext>
            </a:extLst>
          </p:cNvPr>
          <p:cNvSpPr>
            <a:spLocks noGrp="1"/>
          </p:cNvSpPr>
          <p:nvPr>
            <p:ph type="sldNum" sz="quarter" idx="13"/>
          </p:nvPr>
        </p:nvSpPr>
        <p:spPr/>
        <p:txBody>
          <a:bodyPr/>
          <a:lstStyle/>
          <a:p>
            <a:fld id="{44661A95-0089-4306-9485-D330C59FE3ED}" type="slidenum">
              <a:rPr lang="de-DE" smtClean="0"/>
              <a:pPr/>
              <a:t>19</a:t>
            </a:fld>
            <a:endParaRPr lang="de-DE"/>
          </a:p>
        </p:txBody>
      </p:sp>
      <p:pic>
        <p:nvPicPr>
          <p:cNvPr id="9" name="Picture 8">
            <a:extLst>
              <a:ext uri="{FF2B5EF4-FFF2-40B4-BE49-F238E27FC236}">
                <a16:creationId xmlns:a16="http://schemas.microsoft.com/office/drawing/2014/main" id="{7AB17D52-9030-5463-B830-B1B04EAA652D}"/>
              </a:ext>
            </a:extLst>
          </p:cNvPr>
          <p:cNvPicPr>
            <a:picLocks noChangeAspect="1"/>
          </p:cNvPicPr>
          <p:nvPr/>
        </p:nvPicPr>
        <p:blipFill>
          <a:blip r:embed="rId2"/>
          <a:srcRect l="-207" r="6676"/>
          <a:stretch>
            <a:fillRect/>
          </a:stretch>
        </p:blipFill>
        <p:spPr>
          <a:xfrm>
            <a:off x="1108612" y="2523481"/>
            <a:ext cx="10024425" cy="1103983"/>
          </a:xfrm>
          <a:prstGeom prst="rect">
            <a:avLst/>
          </a:prstGeom>
        </p:spPr>
      </p:pic>
      <p:sp>
        <p:nvSpPr>
          <p:cNvPr id="7" name="Text Placeholder 3">
            <a:extLst>
              <a:ext uri="{FF2B5EF4-FFF2-40B4-BE49-F238E27FC236}">
                <a16:creationId xmlns:a16="http://schemas.microsoft.com/office/drawing/2014/main" id="{7AD501F4-B08F-B43D-8597-8AA58DAF73CA}"/>
              </a:ext>
            </a:extLst>
          </p:cNvPr>
          <p:cNvSpPr txBox="1">
            <a:spLocks/>
          </p:cNvSpPr>
          <p:nvPr/>
        </p:nvSpPr>
        <p:spPr>
          <a:xfrm>
            <a:off x="1087525" y="4040055"/>
            <a:ext cx="10012275" cy="1387263"/>
          </a:xfrm>
          <a:prstGeom prst="rect">
            <a:avLst/>
          </a:prstGeom>
        </p:spPr>
        <p:txBody>
          <a:bodyPr lIns="91440" tIns="45720" rIns="91440" bIns="45720" anchor="t">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2">
              <a:spcAft>
                <a:spcPts val="600"/>
              </a:spcAft>
              <a:buClr>
                <a:srgbClr val="E90055"/>
              </a:buClr>
              <a:buBlip>
                <a:blip r:embed="rId4"/>
              </a:buBlip>
              <a:defRPr/>
            </a:pPr>
            <a:r>
              <a:rPr lang="en-US" sz="1800" dirty="0"/>
              <a:t>Once in a policy you can use the ellipses in the upper right hand corner and select “Edit a Policy”. Here you can correct mistakes or make small changes without creating a new version or restarting certification. No notifications will be sent out. All changes will be logged in the policy history.</a:t>
            </a:r>
          </a:p>
          <a:p>
            <a:pPr marL="266700" lvl="2" indent="-266700">
              <a:spcAft>
                <a:spcPts val="600"/>
              </a:spcAft>
              <a:buClr>
                <a:srgbClr val="E90055"/>
              </a:buClr>
              <a:buFontTx/>
              <a:buBlip>
                <a:blip r:embed="rId4"/>
              </a:buBlip>
              <a:defRPr/>
            </a:pPr>
            <a:endParaRPr lang="en-US" dirty="0"/>
          </a:p>
        </p:txBody>
      </p:sp>
    </p:spTree>
    <p:extLst>
      <p:ext uri="{BB962C8B-B14F-4D97-AF65-F5344CB8AC3E}">
        <p14:creationId xmlns:p14="http://schemas.microsoft.com/office/powerpoint/2010/main" val="378594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9BF5A-B182-6CD8-44B9-DB5690AA564B}"/>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BC1353A1-C2FC-EB5B-75AB-32C9813DA86E}"/>
              </a:ext>
            </a:extLst>
          </p:cNvPr>
          <p:cNvSpPr>
            <a:spLocks noGrp="1"/>
          </p:cNvSpPr>
          <p:nvPr>
            <p:ph type="body" sz="quarter" idx="12"/>
          </p:nvPr>
        </p:nvSpPr>
        <p:spPr bwMode="gray">
          <a:xfrm>
            <a:off x="1092200" y="2312988"/>
            <a:ext cx="10007600" cy="3744912"/>
          </a:xfrm>
        </p:spPr>
        <p:txBody>
          <a:bodyPr vert="horz" wrap="square" lIns="0" tIns="0" rIns="0" bIns="0" numCol="1" spcCol="432000" rtlCol="0" anchor="t">
            <a:normAutofit/>
          </a:bodyPr>
          <a:lstStyle/>
          <a:p>
            <a:r>
              <a:rPr lang="en-US" dirty="0"/>
              <a:t>Overview and Policies</a:t>
            </a:r>
          </a:p>
          <a:p>
            <a:r>
              <a:rPr lang="en-US" dirty="0"/>
              <a:t>Reviewing a Policy</a:t>
            </a:r>
          </a:p>
          <a:p>
            <a:r>
              <a:rPr lang="en-US" dirty="0"/>
              <a:t>Editing a Published Policy</a:t>
            </a:r>
          </a:p>
          <a:p>
            <a:r>
              <a:rPr lang="en-US" dirty="0"/>
              <a:t>Creating a New Version of a Published Policy</a:t>
            </a:r>
          </a:p>
        </p:txBody>
      </p:sp>
      <p:sp>
        <p:nvSpPr>
          <p:cNvPr id="2" name="Titel 1">
            <a:extLst>
              <a:ext uri="{FF2B5EF4-FFF2-40B4-BE49-F238E27FC236}">
                <a16:creationId xmlns:a16="http://schemas.microsoft.com/office/drawing/2014/main" id="{CEF68F43-87D0-449F-0172-BCDE3948E79E}"/>
              </a:ext>
            </a:extLst>
          </p:cNvPr>
          <p:cNvSpPr>
            <a:spLocks noGrp="1"/>
          </p:cNvSpPr>
          <p:nvPr>
            <p:ph type="title"/>
          </p:nvPr>
        </p:nvSpPr>
        <p:spPr bwMode="gray">
          <a:xfrm>
            <a:off x="1092200" y="772324"/>
            <a:ext cx="10007600" cy="604039"/>
          </a:xfrm>
        </p:spPr>
        <p:txBody>
          <a:bodyPr/>
          <a:lstStyle/>
          <a:p>
            <a:r>
              <a:rPr lang="de-DE"/>
              <a:t>Agenda</a:t>
            </a:r>
          </a:p>
        </p:txBody>
      </p:sp>
      <p:sp>
        <p:nvSpPr>
          <p:cNvPr id="10" name="Textplatzhalter 9">
            <a:extLst>
              <a:ext uri="{FF2B5EF4-FFF2-40B4-BE49-F238E27FC236}">
                <a16:creationId xmlns:a16="http://schemas.microsoft.com/office/drawing/2014/main" id="{3CEA68C2-E6E0-0D1D-D75B-0F930D3FBC73}"/>
              </a:ext>
            </a:extLst>
          </p:cNvPr>
          <p:cNvSpPr>
            <a:spLocks noGrp="1"/>
          </p:cNvSpPr>
          <p:nvPr>
            <p:ph type="body" sz="quarter" idx="4294967295"/>
          </p:nvPr>
        </p:nvSpPr>
        <p:spPr bwMode="gray">
          <a:xfrm>
            <a:off x="11663363" y="296863"/>
            <a:ext cx="528637" cy="287337"/>
          </a:xfrm>
        </p:spPr>
        <p:txBody>
          <a:bodyPr>
            <a:normAutofit fontScale="92500" lnSpcReduction="20000"/>
          </a:bodyPr>
          <a:lstStyle/>
          <a:p>
            <a:r>
              <a:rPr lang="de-DE"/>
              <a:t> </a:t>
            </a:r>
          </a:p>
        </p:txBody>
      </p:sp>
      <p:sp>
        <p:nvSpPr>
          <p:cNvPr id="7" name="Slide Number Placeholder 6">
            <a:extLst>
              <a:ext uri="{FF2B5EF4-FFF2-40B4-BE49-F238E27FC236}">
                <a16:creationId xmlns:a16="http://schemas.microsoft.com/office/drawing/2014/main" id="{574D44AF-B9C0-D260-CA7A-76D5B29D9C8D}"/>
              </a:ext>
            </a:extLst>
          </p:cNvPr>
          <p:cNvSpPr>
            <a:spLocks noGrp="1"/>
          </p:cNvSpPr>
          <p:nvPr>
            <p:ph type="sldNum" sz="quarter" idx="14"/>
          </p:nvPr>
        </p:nvSpPr>
        <p:spPr/>
        <p:txBody>
          <a:bodyPr/>
          <a:lstStyle/>
          <a:p>
            <a:fld id="{44661A95-0089-4306-9485-D330C59FE3ED}" type="slidenum">
              <a:rPr lang="de-DE" smtClean="0"/>
              <a:pPr/>
              <a:t>2</a:t>
            </a:fld>
            <a:endParaRPr lang="de-DE"/>
          </a:p>
        </p:txBody>
      </p:sp>
    </p:spTree>
    <p:extLst>
      <p:ext uri="{BB962C8B-B14F-4D97-AF65-F5344CB8AC3E}">
        <p14:creationId xmlns:p14="http://schemas.microsoft.com/office/powerpoint/2010/main" val="426796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C101E4-A36F-7D00-B2C3-48D53808ACDF}"/>
              </a:ext>
            </a:extLst>
          </p:cNvPr>
          <p:cNvSpPr>
            <a:spLocks noGrp="1"/>
          </p:cNvSpPr>
          <p:nvPr>
            <p:ph type="body" sz="quarter" idx="15"/>
          </p:nvPr>
        </p:nvSpPr>
        <p:spPr>
          <a:xfrm>
            <a:off x="1092200" y="5105920"/>
            <a:ext cx="10007601" cy="728110"/>
          </a:xfrm>
        </p:spPr>
        <p:txBody>
          <a:bodyPr>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Once in edit mode, click “Edit” to the right of “Policy data” to step through and make small edits.</a:t>
            </a:r>
          </a:p>
        </p:txBody>
      </p:sp>
      <p:sp>
        <p:nvSpPr>
          <p:cNvPr id="6" name="Title 5">
            <a:extLst>
              <a:ext uri="{FF2B5EF4-FFF2-40B4-BE49-F238E27FC236}">
                <a16:creationId xmlns:a16="http://schemas.microsoft.com/office/drawing/2014/main" id="{CD8CE02A-4948-AD82-8A9F-3006330FF24D}"/>
              </a:ext>
            </a:extLst>
          </p:cNvPr>
          <p:cNvSpPr>
            <a:spLocks noGrp="1"/>
          </p:cNvSpPr>
          <p:nvPr>
            <p:ph type="title"/>
          </p:nvPr>
        </p:nvSpPr>
        <p:spPr/>
        <p:txBody>
          <a:bodyPr/>
          <a:lstStyle/>
          <a:p>
            <a:r>
              <a:rPr lang="en-US" dirty="0">
                <a:latin typeface="Barlow ExtraBold"/>
              </a:rPr>
              <a:t>Editing A Published Policy</a:t>
            </a:r>
            <a:endParaRPr lang="en-US" dirty="0"/>
          </a:p>
        </p:txBody>
      </p:sp>
      <p:sp>
        <p:nvSpPr>
          <p:cNvPr id="7" name="Slide Number Placeholder 6">
            <a:extLst>
              <a:ext uri="{FF2B5EF4-FFF2-40B4-BE49-F238E27FC236}">
                <a16:creationId xmlns:a16="http://schemas.microsoft.com/office/drawing/2014/main" id="{7256D887-4A44-C78D-64FF-F515792A9B1B}"/>
              </a:ext>
            </a:extLst>
          </p:cNvPr>
          <p:cNvSpPr>
            <a:spLocks noGrp="1"/>
          </p:cNvSpPr>
          <p:nvPr>
            <p:ph type="sldNum" sz="quarter" idx="17"/>
          </p:nvPr>
        </p:nvSpPr>
        <p:spPr/>
        <p:txBody>
          <a:bodyPr/>
          <a:lstStyle/>
          <a:p>
            <a:fld id="{44661A95-0089-4306-9485-D330C59FE3ED}" type="slidenum">
              <a:rPr lang="de-DE" smtClean="0"/>
              <a:pPr/>
              <a:t>20</a:t>
            </a:fld>
            <a:endParaRPr lang="de-DE"/>
          </a:p>
        </p:txBody>
      </p:sp>
      <p:pic>
        <p:nvPicPr>
          <p:cNvPr id="16" name="Picture 15">
            <a:extLst>
              <a:ext uri="{FF2B5EF4-FFF2-40B4-BE49-F238E27FC236}">
                <a16:creationId xmlns:a16="http://schemas.microsoft.com/office/drawing/2014/main" id="{60B263A2-1482-EF12-5617-704C14A4C4D2}"/>
              </a:ext>
            </a:extLst>
          </p:cNvPr>
          <p:cNvPicPr>
            <a:picLocks noChangeAspect="1"/>
          </p:cNvPicPr>
          <p:nvPr/>
        </p:nvPicPr>
        <p:blipFill>
          <a:blip r:embed="rId3"/>
          <a:stretch>
            <a:fillRect/>
          </a:stretch>
        </p:blipFill>
        <p:spPr>
          <a:xfrm>
            <a:off x="1351577" y="2113509"/>
            <a:ext cx="9485264" cy="2630564"/>
          </a:xfrm>
          <a:prstGeom prst="rect">
            <a:avLst/>
          </a:prstGeom>
        </p:spPr>
      </p:pic>
    </p:spTree>
    <p:extLst>
      <p:ext uri="{BB962C8B-B14F-4D97-AF65-F5344CB8AC3E}">
        <p14:creationId xmlns:p14="http://schemas.microsoft.com/office/powerpoint/2010/main" val="144691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1106D3-2728-0FB5-DAB4-D618C860E416}"/>
              </a:ext>
            </a:extLst>
          </p:cNvPr>
          <p:cNvSpPr>
            <a:spLocks noGrp="1"/>
          </p:cNvSpPr>
          <p:nvPr>
            <p:ph idx="1"/>
          </p:nvPr>
        </p:nvSpPr>
        <p:spPr>
          <a:xfrm>
            <a:off x="1092200" y="1785537"/>
            <a:ext cx="4089400" cy="4415892"/>
          </a:xfrm>
        </p:spPr>
        <p:txBody>
          <a:bodyPr vert="horz" lIns="0" tIns="0" rIns="0" bIns="0" rtlCol="0" anchor="t">
            <a:normAutofit/>
          </a:bodyPr>
          <a:lstStyle/>
          <a:p>
            <a:pPr marL="266700" lvl="2" indent="-266700">
              <a:spcAft>
                <a:spcPts val="600"/>
              </a:spcAft>
              <a:buClr>
                <a:srgbClr val="E90055"/>
              </a:buClr>
              <a:buBlip>
                <a:blip r:embed="rId2"/>
              </a:buBlip>
              <a:defRPr/>
            </a:pPr>
            <a:r>
              <a:rPr lang="en-US" dirty="0"/>
              <a:t>After updates are made, a pop-up window will summarize the changes that have been made. You can edit this text as needed. Then click update policy.</a:t>
            </a:r>
          </a:p>
          <a:p>
            <a:pPr marL="0" lvl="2" indent="0">
              <a:spcAft>
                <a:spcPts val="600"/>
              </a:spcAft>
              <a:buClr>
                <a:srgbClr val="E90055"/>
              </a:buClr>
              <a:buNone/>
              <a:defRPr/>
            </a:pPr>
            <a:endParaRPr lang="en-US"/>
          </a:p>
          <a:p>
            <a:pPr marL="266700" lvl="2" indent="-266700">
              <a:spcAft>
                <a:spcPts val="600"/>
              </a:spcAft>
              <a:buClr>
                <a:srgbClr val="E90055"/>
              </a:buClr>
              <a:buBlip>
                <a:blip r:embed="rId2"/>
              </a:buBlip>
              <a:defRPr/>
            </a:pPr>
            <a:r>
              <a:rPr lang="en-US" dirty="0"/>
              <a:t>The summary of changes will then be displayed in the policy history</a:t>
            </a:r>
          </a:p>
        </p:txBody>
      </p:sp>
      <p:sp>
        <p:nvSpPr>
          <p:cNvPr id="5" name="Title 4">
            <a:extLst>
              <a:ext uri="{FF2B5EF4-FFF2-40B4-BE49-F238E27FC236}">
                <a16:creationId xmlns:a16="http://schemas.microsoft.com/office/drawing/2014/main" id="{62DA1F79-6747-2DA1-BFFD-3ECA3859D7E7}"/>
              </a:ext>
            </a:extLst>
          </p:cNvPr>
          <p:cNvSpPr>
            <a:spLocks noGrp="1"/>
          </p:cNvSpPr>
          <p:nvPr>
            <p:ph type="title"/>
          </p:nvPr>
        </p:nvSpPr>
        <p:spPr>
          <a:xfrm>
            <a:off x="1092200" y="532512"/>
            <a:ext cx="7976555" cy="1127145"/>
          </a:xfrm>
        </p:spPr>
        <p:txBody>
          <a:bodyPr/>
          <a:lstStyle/>
          <a:p>
            <a:r>
              <a:rPr lang="en-US" dirty="0">
                <a:latin typeface="Barlow ExtraBold"/>
              </a:rPr>
              <a:t>Editing A Published Policy</a:t>
            </a:r>
            <a:endParaRPr lang="en-US" dirty="0"/>
          </a:p>
        </p:txBody>
      </p:sp>
      <p:sp>
        <p:nvSpPr>
          <p:cNvPr id="6" name="Slide Number Placeholder 5">
            <a:extLst>
              <a:ext uri="{FF2B5EF4-FFF2-40B4-BE49-F238E27FC236}">
                <a16:creationId xmlns:a16="http://schemas.microsoft.com/office/drawing/2014/main" id="{B6B89FA8-D37A-E877-DA87-5D094A3295F0}"/>
              </a:ext>
            </a:extLst>
          </p:cNvPr>
          <p:cNvSpPr>
            <a:spLocks noGrp="1"/>
          </p:cNvSpPr>
          <p:nvPr>
            <p:ph type="sldNum" sz="quarter" idx="15"/>
          </p:nvPr>
        </p:nvSpPr>
        <p:spPr/>
        <p:txBody>
          <a:bodyPr/>
          <a:lstStyle/>
          <a:p>
            <a:fld id="{44661A95-0089-4306-9485-D330C59FE3ED}" type="slidenum">
              <a:rPr lang="de-DE" smtClean="0"/>
              <a:pPr/>
              <a:t>21</a:t>
            </a:fld>
            <a:endParaRPr lang="de-DE"/>
          </a:p>
        </p:txBody>
      </p:sp>
      <p:pic>
        <p:nvPicPr>
          <p:cNvPr id="4" name="Picture 3">
            <a:extLst>
              <a:ext uri="{FF2B5EF4-FFF2-40B4-BE49-F238E27FC236}">
                <a16:creationId xmlns:a16="http://schemas.microsoft.com/office/drawing/2014/main" id="{7A3E02D4-AE6C-6EF1-1134-999BE801266C}"/>
              </a:ext>
            </a:extLst>
          </p:cNvPr>
          <p:cNvPicPr>
            <a:picLocks noChangeAspect="1"/>
          </p:cNvPicPr>
          <p:nvPr/>
        </p:nvPicPr>
        <p:blipFill>
          <a:blip r:embed="rId3"/>
          <a:srcRect l="1984" t="8085" r="2705" b="20236"/>
          <a:stretch>
            <a:fillRect/>
          </a:stretch>
        </p:blipFill>
        <p:spPr>
          <a:xfrm>
            <a:off x="6242323" y="1785239"/>
            <a:ext cx="3187695" cy="1360365"/>
          </a:xfrm>
          <a:prstGeom prst="rect">
            <a:avLst/>
          </a:prstGeom>
        </p:spPr>
      </p:pic>
      <p:pic>
        <p:nvPicPr>
          <p:cNvPr id="8" name="Picture 7">
            <a:extLst>
              <a:ext uri="{FF2B5EF4-FFF2-40B4-BE49-F238E27FC236}">
                <a16:creationId xmlns:a16="http://schemas.microsoft.com/office/drawing/2014/main" id="{2D21D905-D797-58E5-7112-B1DB24113CED}"/>
              </a:ext>
            </a:extLst>
          </p:cNvPr>
          <p:cNvPicPr>
            <a:picLocks noChangeAspect="1"/>
          </p:cNvPicPr>
          <p:nvPr/>
        </p:nvPicPr>
        <p:blipFill>
          <a:blip r:embed="rId4"/>
          <a:stretch>
            <a:fillRect/>
          </a:stretch>
        </p:blipFill>
        <p:spPr>
          <a:xfrm>
            <a:off x="6645509" y="3267899"/>
            <a:ext cx="2380296" cy="2934783"/>
          </a:xfrm>
          <a:prstGeom prst="rect">
            <a:avLst/>
          </a:prstGeom>
        </p:spPr>
      </p:pic>
    </p:spTree>
    <p:extLst>
      <p:ext uri="{BB962C8B-B14F-4D97-AF65-F5344CB8AC3E}">
        <p14:creationId xmlns:p14="http://schemas.microsoft.com/office/powerpoint/2010/main" val="3170101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D012B-13CA-6BEB-5C21-FE1DD2E155B5}"/>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086DABC-3AC9-FA67-0444-93B9D0369ED4}"/>
              </a:ext>
            </a:extLst>
          </p:cNvPr>
          <p:cNvSpPr>
            <a:spLocks noGrp="1"/>
          </p:cNvSpPr>
          <p:nvPr>
            <p:ph type="body" idx="1"/>
          </p:nvPr>
        </p:nvSpPr>
        <p:spPr bwMode="gray">
          <a:xfrm>
            <a:off x="1092200" y="1412875"/>
            <a:ext cx="5111750" cy="4356385"/>
          </a:xfrm>
        </p:spPr>
        <p:txBody>
          <a:bodyPr/>
          <a:lstStyle/>
          <a:p>
            <a:r>
              <a:rPr lang="de-DE" dirty="0" err="1">
                <a:latin typeface="Barlow ExtraBold"/>
              </a:rPr>
              <a:t>Creating</a:t>
            </a:r>
            <a:r>
              <a:rPr lang="de-DE" dirty="0">
                <a:latin typeface="Barlow ExtraBold"/>
              </a:rPr>
              <a:t> a New Version </a:t>
            </a:r>
            <a:r>
              <a:rPr lang="de-DE" dirty="0" err="1">
                <a:latin typeface="Barlow ExtraBold"/>
              </a:rPr>
              <a:t>of</a:t>
            </a:r>
            <a:r>
              <a:rPr lang="de-DE" dirty="0">
                <a:latin typeface="Barlow ExtraBold"/>
              </a:rPr>
              <a:t> a </a:t>
            </a:r>
            <a:r>
              <a:rPr lang="de-DE" dirty="0" err="1">
                <a:latin typeface="Barlow ExtraBold"/>
              </a:rPr>
              <a:t>Published</a:t>
            </a:r>
            <a:r>
              <a:rPr lang="de-DE" dirty="0">
                <a:latin typeface="Barlow ExtraBold"/>
              </a:rPr>
              <a:t> Policy</a:t>
            </a:r>
            <a:endParaRPr lang="de-DE" dirty="0"/>
          </a:p>
        </p:txBody>
      </p:sp>
      <p:sp>
        <p:nvSpPr>
          <p:cNvPr id="8" name="Textplatzhalter 7">
            <a:extLst>
              <a:ext uri="{FF2B5EF4-FFF2-40B4-BE49-F238E27FC236}">
                <a16:creationId xmlns:a16="http://schemas.microsoft.com/office/drawing/2014/main" id="{21CE5C06-4B5F-BFDF-DC47-FD4EDC91C3AD}"/>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9" name="Titel 18">
            <a:extLst>
              <a:ext uri="{FF2B5EF4-FFF2-40B4-BE49-F238E27FC236}">
                <a16:creationId xmlns:a16="http://schemas.microsoft.com/office/drawing/2014/main" id="{276A46BF-53FA-A69B-8557-9FCBEB7F7DDF}"/>
              </a:ext>
            </a:extLst>
          </p:cNvPr>
          <p:cNvSpPr>
            <a:spLocks noGrp="1"/>
          </p:cNvSpPr>
          <p:nvPr>
            <p:ph type="title"/>
          </p:nvPr>
        </p:nvSpPr>
        <p:spPr/>
        <p:txBody>
          <a:bodyPr/>
          <a:lstStyle/>
          <a:p>
            <a:r>
              <a:rPr lang="de-DE"/>
              <a:t>04</a:t>
            </a:r>
          </a:p>
        </p:txBody>
      </p:sp>
    </p:spTree>
    <p:extLst>
      <p:ext uri="{BB962C8B-B14F-4D97-AF65-F5344CB8AC3E}">
        <p14:creationId xmlns:p14="http://schemas.microsoft.com/office/powerpoint/2010/main" val="4018092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69F9356-902E-1AB6-EB08-BA53835A0496}"/>
              </a:ext>
            </a:extLst>
          </p:cNvPr>
          <p:cNvSpPr>
            <a:spLocks noGrp="1"/>
          </p:cNvSpPr>
          <p:nvPr>
            <p:ph idx="1"/>
          </p:nvPr>
        </p:nvSpPr>
        <p:spPr>
          <a:xfrm>
            <a:off x="1092200" y="2312876"/>
            <a:ext cx="5003800" cy="3745024"/>
          </a:xfrm>
        </p:spPr>
        <p:txBody>
          <a:bodyPr vert="horz" lIns="0" tIns="0" rIns="0" bIns="0" rtlCol="0" anchor="t">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Using the same ellipses menu, you can “Create a new version” of a policy.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When creating a new version, you can make major edits to the policy.</a:t>
            </a:r>
          </a:p>
          <a:p>
            <a:pPr lvl="3" indent="-266700">
              <a:buClr>
                <a:srgbClr val="E90055"/>
              </a:buClr>
              <a:defRPr/>
            </a:pPr>
            <a:endParaRPr lang="en-US" dirty="0"/>
          </a:p>
          <a:p>
            <a:pPr marL="276225" lvl="3" indent="0">
              <a:buClr>
                <a:srgbClr val="E90055"/>
              </a:buClr>
              <a:buNone/>
              <a:defRPr/>
            </a:pPr>
            <a:endParaRPr lang="en-US"/>
          </a:p>
        </p:txBody>
      </p:sp>
      <p:sp>
        <p:nvSpPr>
          <p:cNvPr id="5" name="Title 4">
            <a:extLst>
              <a:ext uri="{FF2B5EF4-FFF2-40B4-BE49-F238E27FC236}">
                <a16:creationId xmlns:a16="http://schemas.microsoft.com/office/drawing/2014/main" id="{949A8FE5-DB36-03C8-778A-7774605D0E63}"/>
              </a:ext>
            </a:extLst>
          </p:cNvPr>
          <p:cNvSpPr>
            <a:spLocks noGrp="1"/>
          </p:cNvSpPr>
          <p:nvPr>
            <p:ph type="title"/>
          </p:nvPr>
        </p:nvSpPr>
        <p:spPr/>
        <p:txBody>
          <a:bodyPr/>
          <a:lstStyle/>
          <a:p>
            <a:r>
              <a:rPr lang="en-US" dirty="0">
                <a:latin typeface="Barlow ExtraBold"/>
              </a:rPr>
              <a:t>Creating a New Version of a Published Policy</a:t>
            </a:r>
            <a:endParaRPr lang="en-US" dirty="0"/>
          </a:p>
        </p:txBody>
      </p:sp>
      <p:sp>
        <p:nvSpPr>
          <p:cNvPr id="8" name="Subtitle 7">
            <a:extLst>
              <a:ext uri="{FF2B5EF4-FFF2-40B4-BE49-F238E27FC236}">
                <a16:creationId xmlns:a16="http://schemas.microsoft.com/office/drawing/2014/main" id="{D56C1361-EC66-9468-4CB0-03ABEB9F7896}"/>
              </a:ext>
            </a:extLst>
          </p:cNvPr>
          <p:cNvSpPr>
            <a:spLocks noGrp="1"/>
          </p:cNvSpPr>
          <p:nvPr>
            <p:ph type="subTitle" idx="12"/>
          </p:nvPr>
        </p:nvSpPr>
        <p:spPr/>
        <p:txBody>
          <a:bodyPr vert="horz" wrap="square" lIns="0" tIns="0" rIns="0" bIns="0" rtlCol="0" anchor="t">
            <a:normAutofit/>
          </a:bodyPr>
          <a:lstStyle/>
          <a:p>
            <a:r>
              <a:rPr lang="en-US" dirty="0">
                <a:latin typeface="Barlow Medium"/>
              </a:rPr>
              <a:t>For significant updates that require recertification</a:t>
            </a:r>
          </a:p>
        </p:txBody>
      </p:sp>
      <p:sp>
        <p:nvSpPr>
          <p:cNvPr id="6" name="Slide Number Placeholder 5">
            <a:extLst>
              <a:ext uri="{FF2B5EF4-FFF2-40B4-BE49-F238E27FC236}">
                <a16:creationId xmlns:a16="http://schemas.microsoft.com/office/drawing/2014/main" id="{B88E9173-4FC7-EC10-9692-79A134ED5C2E}"/>
              </a:ext>
            </a:extLst>
          </p:cNvPr>
          <p:cNvSpPr>
            <a:spLocks noGrp="1"/>
          </p:cNvSpPr>
          <p:nvPr>
            <p:ph type="sldNum" sz="quarter" idx="13"/>
          </p:nvPr>
        </p:nvSpPr>
        <p:spPr/>
        <p:txBody>
          <a:bodyPr/>
          <a:lstStyle/>
          <a:p>
            <a:fld id="{44661A95-0089-4306-9485-D330C59FE3ED}" type="slidenum">
              <a:rPr lang="de-DE" smtClean="0"/>
              <a:pPr/>
              <a:t>23</a:t>
            </a:fld>
            <a:endParaRPr lang="de-DE"/>
          </a:p>
        </p:txBody>
      </p:sp>
      <p:pic>
        <p:nvPicPr>
          <p:cNvPr id="9" name="Picture 8">
            <a:extLst>
              <a:ext uri="{FF2B5EF4-FFF2-40B4-BE49-F238E27FC236}">
                <a16:creationId xmlns:a16="http://schemas.microsoft.com/office/drawing/2014/main" id="{DDDBD2E0-8D95-786C-57F6-6820C3D6556B}"/>
              </a:ext>
            </a:extLst>
          </p:cNvPr>
          <p:cNvPicPr>
            <a:picLocks noChangeAspect="1"/>
          </p:cNvPicPr>
          <p:nvPr/>
        </p:nvPicPr>
        <p:blipFill>
          <a:blip r:embed="rId4"/>
          <a:stretch>
            <a:fillRect/>
          </a:stretch>
        </p:blipFill>
        <p:spPr>
          <a:xfrm>
            <a:off x="6406410" y="2313556"/>
            <a:ext cx="4311872" cy="2502029"/>
          </a:xfrm>
          <a:prstGeom prst="rect">
            <a:avLst/>
          </a:prstGeom>
        </p:spPr>
      </p:pic>
    </p:spTree>
    <p:extLst>
      <p:ext uri="{BB962C8B-B14F-4D97-AF65-F5344CB8AC3E}">
        <p14:creationId xmlns:p14="http://schemas.microsoft.com/office/powerpoint/2010/main" val="623469210"/>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BBAAB-2CB5-B798-61A2-04BCC216ADE4}"/>
              </a:ext>
            </a:extLst>
          </p:cNvPr>
          <p:cNvSpPr>
            <a:spLocks noGrp="1"/>
          </p:cNvSpPr>
          <p:nvPr>
            <p:ph type="title"/>
          </p:nvPr>
        </p:nvSpPr>
        <p:spPr/>
        <p:txBody>
          <a:bodyPr/>
          <a:lstStyle/>
          <a:p>
            <a:r>
              <a:rPr lang="en-US" dirty="0"/>
              <a:t>Creating a New Version of a Published Policy</a:t>
            </a:r>
          </a:p>
        </p:txBody>
      </p:sp>
      <p:sp>
        <p:nvSpPr>
          <p:cNvPr id="6" name="Slide Number Placeholder 5">
            <a:extLst>
              <a:ext uri="{FF2B5EF4-FFF2-40B4-BE49-F238E27FC236}">
                <a16:creationId xmlns:a16="http://schemas.microsoft.com/office/drawing/2014/main" id="{769646FE-E7AA-BF3A-025B-2AEF8D11835D}"/>
              </a:ext>
            </a:extLst>
          </p:cNvPr>
          <p:cNvSpPr>
            <a:spLocks noGrp="1"/>
          </p:cNvSpPr>
          <p:nvPr>
            <p:ph type="sldNum" sz="quarter" idx="13"/>
          </p:nvPr>
        </p:nvSpPr>
        <p:spPr/>
        <p:txBody>
          <a:bodyPr/>
          <a:lstStyle/>
          <a:p>
            <a:fld id="{44661A95-0089-4306-9485-D330C59FE3ED}" type="slidenum">
              <a:rPr lang="de-DE" smtClean="0"/>
              <a:pPr/>
              <a:t>24</a:t>
            </a:fld>
            <a:endParaRPr lang="de-DE"/>
          </a:p>
        </p:txBody>
      </p:sp>
      <p:sp>
        <p:nvSpPr>
          <p:cNvPr id="8" name="Content Placeholder 6">
            <a:extLst>
              <a:ext uri="{FF2B5EF4-FFF2-40B4-BE49-F238E27FC236}">
                <a16:creationId xmlns:a16="http://schemas.microsoft.com/office/drawing/2014/main" id="{311C366A-8146-6316-27BE-3937C9CAEA0C}"/>
              </a:ext>
            </a:extLst>
          </p:cNvPr>
          <p:cNvSpPr>
            <a:spLocks noGrp="1"/>
          </p:cNvSpPr>
          <p:nvPr>
            <p:ph idx="1"/>
          </p:nvPr>
        </p:nvSpPr>
        <p:spPr>
          <a:xfrm>
            <a:off x="1092200" y="2105488"/>
            <a:ext cx="5003800" cy="3745024"/>
          </a:xfrm>
        </p:spPr>
        <p:txBody>
          <a:bodyPr vert="horz" lIns="0" tIns="0" rIns="0" bIns="0" rtlCol="0" anchor="t">
            <a:normAutofit/>
          </a:bodyPr>
          <a:lstStyle/>
          <a:p>
            <a:pPr lvl="2">
              <a:buClr>
                <a:srgbClr val="E90055"/>
              </a:buClr>
              <a:defRPr/>
            </a:pPr>
            <a:r>
              <a:rPr lang="en-US" dirty="0"/>
              <a:t>When you click create a new version you will see a pop up that asks if you would like to keep completed certifications.</a:t>
            </a:r>
          </a:p>
          <a:p>
            <a:pPr lvl="2">
              <a:buClr>
                <a:srgbClr val="E90055"/>
              </a:buClr>
              <a:defRPr/>
            </a:pPr>
            <a:r>
              <a:rPr lang="en-US" dirty="0"/>
              <a:t>If you would like all employees who have already certified (or attested to) this policy to re-certify uncheck this box.</a:t>
            </a:r>
          </a:p>
          <a:p>
            <a:pPr lvl="2">
              <a:buClr>
                <a:srgbClr val="E90055"/>
              </a:buClr>
              <a:defRPr/>
            </a:pPr>
            <a:r>
              <a:rPr lang="en-US" dirty="0"/>
              <a:t>Otherwise, leave as is and the policy will be updated for all future certifications.</a:t>
            </a:r>
          </a:p>
          <a:p>
            <a:pPr lvl="2" indent="-266700">
              <a:buClr>
                <a:srgbClr val="E90055"/>
              </a:buClr>
              <a:buChar char="•"/>
              <a:defRPr/>
            </a:pPr>
            <a:endParaRPr lang="en-US"/>
          </a:p>
          <a:p>
            <a:pPr lvl="3" indent="-266700">
              <a:buClr>
                <a:srgbClr val="E90055"/>
              </a:buClr>
              <a:buChar char="•"/>
              <a:defRPr/>
            </a:pPr>
            <a:endParaRPr lang="en-US" dirty="0"/>
          </a:p>
          <a:p>
            <a:pPr marL="276225" lvl="3" indent="0">
              <a:buClr>
                <a:srgbClr val="E90055"/>
              </a:buClr>
              <a:buNone/>
              <a:defRPr/>
            </a:pPr>
            <a:endParaRPr lang="en-US"/>
          </a:p>
        </p:txBody>
      </p:sp>
      <p:pic>
        <p:nvPicPr>
          <p:cNvPr id="11" name="Picture 10" descr="A screenshot of a new version&#10;&#10;AI-generated content may be incorrect.">
            <a:extLst>
              <a:ext uri="{FF2B5EF4-FFF2-40B4-BE49-F238E27FC236}">
                <a16:creationId xmlns:a16="http://schemas.microsoft.com/office/drawing/2014/main" id="{25598A3B-B811-4FA6-7021-08F379EB6674}"/>
              </a:ext>
            </a:extLst>
          </p:cNvPr>
          <p:cNvPicPr>
            <a:picLocks noChangeAspect="1"/>
          </p:cNvPicPr>
          <p:nvPr/>
        </p:nvPicPr>
        <p:blipFill>
          <a:blip r:embed="rId2"/>
          <a:stretch>
            <a:fillRect/>
          </a:stretch>
        </p:blipFill>
        <p:spPr>
          <a:xfrm>
            <a:off x="6420892" y="2109422"/>
            <a:ext cx="4674692" cy="3233355"/>
          </a:xfrm>
          <a:prstGeom prst="rect">
            <a:avLst/>
          </a:prstGeom>
        </p:spPr>
      </p:pic>
    </p:spTree>
    <p:extLst>
      <p:ext uri="{BB962C8B-B14F-4D97-AF65-F5344CB8AC3E}">
        <p14:creationId xmlns:p14="http://schemas.microsoft.com/office/powerpoint/2010/main" val="3907732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E5C24E-853B-B4A6-BD1C-FD34FFBB3E3A}"/>
              </a:ext>
            </a:extLst>
          </p:cNvPr>
          <p:cNvSpPr>
            <a:spLocks noGrp="1"/>
          </p:cNvSpPr>
          <p:nvPr>
            <p:ph sz="half" idx="1"/>
          </p:nvPr>
        </p:nvSpPr>
        <p:spPr/>
        <p:txBody>
          <a:bodyPr vert="horz" lIns="0" tIns="0" rIns="0" bIns="0" rtlCol="0" anchor="t">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Once the new version has been created, it will be found in the “Work in progress” tab with the applicable version number.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You can edit each section as needed.  </a:t>
            </a:r>
          </a:p>
          <a:p>
            <a:pPr marL="266700" lvl="2" indent="-266700">
              <a:spcAft>
                <a:spcPts val="600"/>
              </a:spcAft>
              <a:buClr>
                <a:srgbClr val="E90055"/>
              </a:buClr>
              <a:buBlip>
                <a:blip r:embed="rId3"/>
              </a:buBlip>
              <a:defRPr/>
            </a:pPr>
            <a:r>
              <a:rPr lang="en-US" dirty="0"/>
              <a:t>Once edits are complete, select "Request Approval" or “Move to Ready”. This will move the new version of the policy through the appropriate approval flow.</a:t>
            </a:r>
          </a:p>
        </p:txBody>
      </p:sp>
      <p:sp>
        <p:nvSpPr>
          <p:cNvPr id="10" name="Title 9">
            <a:extLst>
              <a:ext uri="{FF2B5EF4-FFF2-40B4-BE49-F238E27FC236}">
                <a16:creationId xmlns:a16="http://schemas.microsoft.com/office/drawing/2014/main" id="{BAFF7232-5BD8-5D22-BAFB-13DA8555BADA}"/>
              </a:ext>
            </a:extLst>
          </p:cNvPr>
          <p:cNvSpPr>
            <a:spLocks noGrp="1"/>
          </p:cNvSpPr>
          <p:nvPr>
            <p:ph type="title"/>
          </p:nvPr>
        </p:nvSpPr>
        <p:spPr/>
        <p:txBody>
          <a:bodyPr/>
          <a:lstStyle/>
          <a:p>
            <a:r>
              <a:rPr lang="en-US"/>
              <a:t>Creating a New Version of a Policy</a:t>
            </a:r>
          </a:p>
        </p:txBody>
      </p:sp>
      <p:sp>
        <p:nvSpPr>
          <p:cNvPr id="6" name="Slide Number Placeholder 5">
            <a:extLst>
              <a:ext uri="{FF2B5EF4-FFF2-40B4-BE49-F238E27FC236}">
                <a16:creationId xmlns:a16="http://schemas.microsoft.com/office/drawing/2014/main" id="{DA116090-27A2-7162-982D-4A65EA5F62CD}"/>
              </a:ext>
            </a:extLst>
          </p:cNvPr>
          <p:cNvSpPr>
            <a:spLocks noGrp="1"/>
          </p:cNvSpPr>
          <p:nvPr>
            <p:ph type="sldNum" sz="quarter" idx="13"/>
          </p:nvPr>
        </p:nvSpPr>
        <p:spPr/>
        <p:txBody>
          <a:bodyPr/>
          <a:lstStyle/>
          <a:p>
            <a:fld id="{44661A95-0089-4306-9485-D330C59FE3ED}" type="slidenum">
              <a:rPr lang="de-DE" smtClean="0"/>
              <a:pPr/>
              <a:t>25</a:t>
            </a:fld>
            <a:endParaRPr lang="de-DE"/>
          </a:p>
        </p:txBody>
      </p:sp>
      <p:pic>
        <p:nvPicPr>
          <p:cNvPr id="8" name="Picture 7">
            <a:extLst>
              <a:ext uri="{FF2B5EF4-FFF2-40B4-BE49-F238E27FC236}">
                <a16:creationId xmlns:a16="http://schemas.microsoft.com/office/drawing/2014/main" id="{044207B6-6F01-E3A3-B7EB-B56C6C4A8569}"/>
              </a:ext>
            </a:extLst>
          </p:cNvPr>
          <p:cNvPicPr>
            <a:picLocks noChangeAspect="1"/>
          </p:cNvPicPr>
          <p:nvPr/>
        </p:nvPicPr>
        <p:blipFill>
          <a:blip r:embed="rId4"/>
          <a:stretch>
            <a:fillRect/>
          </a:stretch>
        </p:blipFill>
        <p:spPr>
          <a:xfrm>
            <a:off x="6348442" y="2312988"/>
            <a:ext cx="4286470" cy="1130358"/>
          </a:xfrm>
          <a:prstGeom prst="rect">
            <a:avLst/>
          </a:prstGeom>
        </p:spPr>
      </p:pic>
      <p:pic>
        <p:nvPicPr>
          <p:cNvPr id="12" name="Picture 11">
            <a:extLst>
              <a:ext uri="{FF2B5EF4-FFF2-40B4-BE49-F238E27FC236}">
                <a16:creationId xmlns:a16="http://schemas.microsoft.com/office/drawing/2014/main" id="{03E793E4-0D9A-8A8E-F0F5-B66B7ADC0B2D}"/>
              </a:ext>
            </a:extLst>
          </p:cNvPr>
          <p:cNvPicPr>
            <a:picLocks noChangeAspect="1"/>
          </p:cNvPicPr>
          <p:nvPr/>
        </p:nvPicPr>
        <p:blipFill>
          <a:blip r:embed="rId5"/>
          <a:stretch>
            <a:fillRect/>
          </a:stretch>
        </p:blipFill>
        <p:spPr>
          <a:xfrm>
            <a:off x="6639685" y="3938164"/>
            <a:ext cx="3702240" cy="1333569"/>
          </a:xfrm>
          <a:prstGeom prst="rect">
            <a:avLst/>
          </a:prstGeom>
        </p:spPr>
      </p:pic>
    </p:spTree>
    <p:extLst>
      <p:ext uri="{BB962C8B-B14F-4D97-AF65-F5344CB8AC3E}">
        <p14:creationId xmlns:p14="http://schemas.microsoft.com/office/powerpoint/2010/main" val="2415896347"/>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285D62-0777-1DC1-6429-2428406A1EFA}"/>
              </a:ext>
            </a:extLst>
          </p:cNvPr>
          <p:cNvSpPr>
            <a:spLocks noGrp="1"/>
          </p:cNvSpPr>
          <p:nvPr>
            <p:ph sz="half" idx="2"/>
          </p:nvPr>
        </p:nvSpPr>
        <p:spPr>
          <a:xfrm>
            <a:off x="6248400" y="2072568"/>
            <a:ext cx="4730749" cy="3417568"/>
          </a:xfrm>
        </p:spPr>
        <p:txBody>
          <a:bodyPr vert="horz" lIns="0" tIns="0" rIns="0" bIns="0" rtlCol="0" anchor="t">
            <a:normAutofit/>
          </a:bodyPr>
          <a:lstStyle/>
          <a:p>
            <a:pPr marL="266700" lvl="2" indent="-266700">
              <a:spcAft>
                <a:spcPts val="600"/>
              </a:spcAft>
              <a:buClr>
                <a:srgbClr val="E90055"/>
              </a:buClr>
              <a:buBlip>
                <a:blip r:embed="rId3"/>
              </a:buBlip>
              <a:defRPr/>
            </a:pPr>
            <a:r>
              <a:rPr lang="en-US" dirty="0"/>
              <a:t>Once all approvals are complete the policy will be marked as “Ready to publish. </a:t>
            </a:r>
          </a:p>
          <a:p>
            <a:pPr marL="266700" lvl="2" indent="-266700">
              <a:spcAft>
                <a:spcPts val="600"/>
              </a:spcAft>
              <a:buClr>
                <a:srgbClr val="E90055"/>
              </a:buClr>
              <a:buBlip>
                <a:blip r:embed="rId3"/>
              </a:buBlip>
              <a:defRPr/>
            </a:pPr>
            <a:r>
              <a:rPr lang="en-US" dirty="0"/>
              <a:t>The appropriate admin user can open the policy and click “Publish” in the upper right hand corner.</a:t>
            </a:r>
          </a:p>
          <a:p>
            <a:pPr marL="266700" lvl="2" indent="-266700">
              <a:spcAft>
                <a:spcPts val="600"/>
              </a:spcAft>
              <a:buClr>
                <a:srgbClr val="E90055"/>
              </a:buClr>
              <a:buBlip>
                <a:blip r:embed="rId3"/>
              </a:buBlip>
              <a:defRPr/>
            </a:pPr>
            <a:r>
              <a:rPr lang="en-US" dirty="0"/>
              <a:t>This new version of the policy will then be "Active" and displayed in the "Published" tab</a:t>
            </a:r>
          </a:p>
          <a:p>
            <a:endParaRPr lang="en-US"/>
          </a:p>
        </p:txBody>
      </p:sp>
      <p:sp>
        <p:nvSpPr>
          <p:cNvPr id="7" name="Title 6">
            <a:extLst>
              <a:ext uri="{FF2B5EF4-FFF2-40B4-BE49-F238E27FC236}">
                <a16:creationId xmlns:a16="http://schemas.microsoft.com/office/drawing/2014/main" id="{D11299F5-F8EE-21A9-D192-3D3872E3EDBA}"/>
              </a:ext>
            </a:extLst>
          </p:cNvPr>
          <p:cNvSpPr>
            <a:spLocks noGrp="1"/>
          </p:cNvSpPr>
          <p:nvPr>
            <p:ph type="title"/>
          </p:nvPr>
        </p:nvSpPr>
        <p:spPr/>
        <p:txBody>
          <a:bodyPr/>
          <a:lstStyle/>
          <a:p>
            <a:r>
              <a:rPr lang="en-US"/>
              <a:t>Creating a New Version of a Policy</a:t>
            </a:r>
          </a:p>
        </p:txBody>
      </p:sp>
      <p:sp>
        <p:nvSpPr>
          <p:cNvPr id="10" name="Subtitle 9">
            <a:extLst>
              <a:ext uri="{FF2B5EF4-FFF2-40B4-BE49-F238E27FC236}">
                <a16:creationId xmlns:a16="http://schemas.microsoft.com/office/drawing/2014/main" id="{F9CD7C52-8F33-984F-B4C5-C5D6F49E706E}"/>
              </a:ext>
            </a:extLst>
          </p:cNvPr>
          <p:cNvSpPr>
            <a:spLocks noGrp="1"/>
          </p:cNvSpPr>
          <p:nvPr>
            <p:ph type="subTitle" idx="12"/>
          </p:nvPr>
        </p:nvSpPr>
        <p:spPr/>
        <p:txBody>
          <a:bodyPr/>
          <a:lstStyle/>
          <a:p>
            <a:r>
              <a:rPr lang="en-US"/>
              <a:t>Publishing the new version</a:t>
            </a:r>
          </a:p>
        </p:txBody>
      </p:sp>
      <p:sp>
        <p:nvSpPr>
          <p:cNvPr id="3" name="Slide Number Placeholder 2">
            <a:extLst>
              <a:ext uri="{FF2B5EF4-FFF2-40B4-BE49-F238E27FC236}">
                <a16:creationId xmlns:a16="http://schemas.microsoft.com/office/drawing/2014/main" id="{0137AE0E-52A3-B343-5EE7-2441E6B90CAA}"/>
              </a:ext>
            </a:extLst>
          </p:cNvPr>
          <p:cNvSpPr>
            <a:spLocks noGrp="1"/>
          </p:cNvSpPr>
          <p:nvPr>
            <p:ph type="sldNum" sz="quarter" idx="13"/>
          </p:nvPr>
        </p:nvSpPr>
        <p:spPr/>
        <p:txBody>
          <a:bodyPr/>
          <a:lstStyle/>
          <a:p>
            <a:fld id="{44661A95-0089-4306-9485-D330C59FE3ED}" type="slidenum">
              <a:rPr lang="de-DE" smtClean="0"/>
              <a:pPr/>
              <a:t>26</a:t>
            </a:fld>
            <a:endParaRPr lang="de-DE"/>
          </a:p>
        </p:txBody>
      </p:sp>
      <p:pic>
        <p:nvPicPr>
          <p:cNvPr id="5" name="Picture 4">
            <a:extLst>
              <a:ext uri="{FF2B5EF4-FFF2-40B4-BE49-F238E27FC236}">
                <a16:creationId xmlns:a16="http://schemas.microsoft.com/office/drawing/2014/main" id="{502B7967-87EF-F8CC-B168-0E11B87BA789}"/>
              </a:ext>
            </a:extLst>
          </p:cNvPr>
          <p:cNvPicPr>
            <a:picLocks noChangeAspect="1"/>
          </p:cNvPicPr>
          <p:nvPr/>
        </p:nvPicPr>
        <p:blipFill>
          <a:blip r:embed="rId4"/>
          <a:srcRect l="155" t="598" b="14653"/>
          <a:stretch>
            <a:fillRect/>
          </a:stretch>
        </p:blipFill>
        <p:spPr>
          <a:xfrm>
            <a:off x="1081695" y="2071529"/>
            <a:ext cx="4483843" cy="2001923"/>
          </a:xfrm>
          <a:prstGeom prst="rect">
            <a:avLst/>
          </a:prstGeom>
        </p:spPr>
      </p:pic>
      <p:pic>
        <p:nvPicPr>
          <p:cNvPr id="12" name="Picture 11">
            <a:extLst>
              <a:ext uri="{FF2B5EF4-FFF2-40B4-BE49-F238E27FC236}">
                <a16:creationId xmlns:a16="http://schemas.microsoft.com/office/drawing/2014/main" id="{623999C5-485B-D849-BC74-73CB6A5F1DE7}"/>
              </a:ext>
            </a:extLst>
          </p:cNvPr>
          <p:cNvPicPr>
            <a:picLocks noChangeAspect="1"/>
          </p:cNvPicPr>
          <p:nvPr/>
        </p:nvPicPr>
        <p:blipFill>
          <a:blip r:embed="rId5"/>
          <a:stretch>
            <a:fillRect/>
          </a:stretch>
        </p:blipFill>
        <p:spPr>
          <a:xfrm>
            <a:off x="1589448" y="4191000"/>
            <a:ext cx="3473629" cy="1625684"/>
          </a:xfrm>
          <a:prstGeom prst="rect">
            <a:avLst/>
          </a:prstGeom>
        </p:spPr>
      </p:pic>
    </p:spTree>
    <p:extLst>
      <p:ext uri="{BB962C8B-B14F-4D97-AF65-F5344CB8AC3E}">
        <p14:creationId xmlns:p14="http://schemas.microsoft.com/office/powerpoint/2010/main" val="4028181886"/>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3E7DB-D918-0419-361E-E99033E7F28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C8DE3969-9950-4707-0E44-AC7D447E44E5}"/>
              </a:ext>
            </a:extLst>
          </p:cNvPr>
          <p:cNvSpPr>
            <a:spLocks noGrp="1"/>
          </p:cNvSpPr>
          <p:nvPr>
            <p:ph type="title"/>
          </p:nvPr>
        </p:nvSpPr>
        <p:spPr bwMode="gray">
          <a:xfrm>
            <a:off x="1092200" y="2658668"/>
            <a:ext cx="7308056" cy="1540664"/>
          </a:xfrm>
        </p:spPr>
        <p:txBody>
          <a:bodyPr/>
          <a:lstStyle/>
          <a:p>
            <a:r>
              <a:rPr lang="en-US">
                <a:latin typeface="Barlow ExtraBold"/>
              </a:rPr>
              <a:t>Thank you</a:t>
            </a:r>
            <a:br>
              <a:rPr lang="en-US"/>
            </a:br>
            <a:r>
              <a:rPr lang="en-US">
                <a:latin typeface="Barlow ExtraBold"/>
              </a:rPr>
              <a:t>for your attention</a:t>
            </a:r>
          </a:p>
        </p:txBody>
      </p:sp>
    </p:spTree>
    <p:extLst>
      <p:ext uri="{BB962C8B-B14F-4D97-AF65-F5344CB8AC3E}">
        <p14:creationId xmlns:p14="http://schemas.microsoft.com/office/powerpoint/2010/main" val="245220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33EEE-8225-F6BE-509C-34764DE73E7B}"/>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70305D3-9AD0-3F2B-54CA-BF795468755C}"/>
              </a:ext>
            </a:extLst>
          </p:cNvPr>
          <p:cNvSpPr>
            <a:spLocks noGrp="1"/>
          </p:cNvSpPr>
          <p:nvPr>
            <p:ph type="body" idx="1"/>
          </p:nvPr>
        </p:nvSpPr>
        <p:spPr bwMode="gray">
          <a:xfrm>
            <a:off x="1092200" y="1412875"/>
            <a:ext cx="5111750" cy="4356385"/>
          </a:xfrm>
        </p:spPr>
        <p:txBody>
          <a:bodyPr/>
          <a:lstStyle/>
          <a:p>
            <a:r>
              <a:rPr lang="en-US">
                <a:latin typeface="Barlow ExtraBold"/>
              </a:rPr>
              <a:t>Overview &amp; Policies</a:t>
            </a:r>
          </a:p>
        </p:txBody>
      </p:sp>
      <p:sp>
        <p:nvSpPr>
          <p:cNvPr id="8" name="Textplatzhalter 7">
            <a:extLst>
              <a:ext uri="{FF2B5EF4-FFF2-40B4-BE49-F238E27FC236}">
                <a16:creationId xmlns:a16="http://schemas.microsoft.com/office/drawing/2014/main" id="{F99916EA-1051-BBD0-B54D-78780406AA57}"/>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20" name="Titel 19">
            <a:extLst>
              <a:ext uri="{FF2B5EF4-FFF2-40B4-BE49-F238E27FC236}">
                <a16:creationId xmlns:a16="http://schemas.microsoft.com/office/drawing/2014/main" id="{5428B26D-654A-D335-1466-C904F113E3EC}"/>
              </a:ext>
            </a:extLst>
          </p:cNvPr>
          <p:cNvSpPr>
            <a:spLocks noGrp="1"/>
          </p:cNvSpPr>
          <p:nvPr>
            <p:ph type="title"/>
          </p:nvPr>
        </p:nvSpPr>
        <p:spPr/>
        <p:txBody>
          <a:bodyPr/>
          <a:lstStyle/>
          <a:p>
            <a:r>
              <a:rPr lang="de-DE"/>
              <a:t>01</a:t>
            </a:r>
          </a:p>
        </p:txBody>
      </p:sp>
    </p:spTree>
    <p:extLst>
      <p:ext uri="{BB962C8B-B14F-4D97-AF65-F5344CB8AC3E}">
        <p14:creationId xmlns:p14="http://schemas.microsoft.com/office/powerpoint/2010/main" val="382470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DDFCE-0EDB-6AD0-983B-733BC9F35665}"/>
              </a:ext>
            </a:extLst>
          </p:cNvPr>
          <p:cNvSpPr>
            <a:spLocks noGrp="1"/>
          </p:cNvSpPr>
          <p:nvPr>
            <p:ph type="body" sz="quarter" idx="15"/>
          </p:nvPr>
        </p:nvSpPr>
        <p:spPr>
          <a:xfrm>
            <a:off x="1102988" y="4821190"/>
            <a:ext cx="4823780" cy="1478032"/>
          </a:xfrm>
        </p:spPr>
        <p:txBody>
          <a:bodyPr>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a:t>You will see an overview of all the policies and statistics related to those policies</a:t>
            </a:r>
          </a:p>
        </p:txBody>
      </p:sp>
      <p:sp>
        <p:nvSpPr>
          <p:cNvPr id="5" name="Title 4">
            <a:extLst>
              <a:ext uri="{FF2B5EF4-FFF2-40B4-BE49-F238E27FC236}">
                <a16:creationId xmlns:a16="http://schemas.microsoft.com/office/drawing/2014/main" id="{E17CE3B8-A19A-5356-8E22-FA2F345ADBCC}"/>
              </a:ext>
            </a:extLst>
          </p:cNvPr>
          <p:cNvSpPr>
            <a:spLocks noGrp="1"/>
          </p:cNvSpPr>
          <p:nvPr>
            <p:ph type="title"/>
          </p:nvPr>
        </p:nvSpPr>
        <p:spPr/>
        <p:txBody>
          <a:bodyPr anchor="t">
            <a:normAutofit/>
          </a:bodyPr>
          <a:lstStyle/>
          <a:p>
            <a:r>
              <a:rPr lang="en-US"/>
              <a:t>Overview tab</a:t>
            </a:r>
          </a:p>
        </p:txBody>
      </p:sp>
      <p:sp>
        <p:nvSpPr>
          <p:cNvPr id="6" name="Slide Number Placeholder 5">
            <a:extLst>
              <a:ext uri="{FF2B5EF4-FFF2-40B4-BE49-F238E27FC236}">
                <a16:creationId xmlns:a16="http://schemas.microsoft.com/office/drawing/2014/main" id="{95FBDF41-38CD-4D4C-63C0-AE7AF3FBD617}"/>
              </a:ext>
            </a:extLst>
          </p:cNvPr>
          <p:cNvSpPr>
            <a:spLocks noGrp="1"/>
          </p:cNvSpPr>
          <p:nvPr>
            <p:ph type="sldNum" sz="quarter" idx="17"/>
          </p:nvPr>
        </p:nvSpPr>
        <p:spPr/>
        <p:txBody>
          <a:bodyPr wrap="square" anchor="b">
            <a:normAutofit/>
          </a:bodyPr>
          <a:lstStyle/>
          <a:p>
            <a:pPr>
              <a:spcAft>
                <a:spcPts val="600"/>
              </a:spcAft>
            </a:pPr>
            <a:fld id="{44661A95-0089-4306-9485-D330C59FE3ED}" type="slidenum">
              <a:rPr lang="de-DE" smtClean="0"/>
              <a:pPr>
                <a:spcAft>
                  <a:spcPts val="600"/>
                </a:spcAft>
              </a:pPr>
              <a:t>4</a:t>
            </a:fld>
            <a:endParaRPr lang="de-DE"/>
          </a:p>
        </p:txBody>
      </p:sp>
      <p:sp>
        <p:nvSpPr>
          <p:cNvPr id="9" name="Content Placeholder 1">
            <a:extLst>
              <a:ext uri="{FF2B5EF4-FFF2-40B4-BE49-F238E27FC236}">
                <a16:creationId xmlns:a16="http://schemas.microsoft.com/office/drawing/2014/main" id="{A986F65C-7C07-2821-4378-72B2F7999F57}"/>
              </a:ext>
            </a:extLst>
          </p:cNvPr>
          <p:cNvSpPr txBox="1">
            <a:spLocks/>
          </p:cNvSpPr>
          <p:nvPr/>
        </p:nvSpPr>
        <p:spPr bwMode="gray">
          <a:xfrm>
            <a:off x="6275263" y="4820412"/>
            <a:ext cx="4823780" cy="1467619"/>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dirty="0"/>
              <a:t>For each of the different sections, you can download the graphic by clicking on the download icon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dirty="0"/>
              <a:t>Select the desired file type to download</a:t>
            </a:r>
          </a:p>
        </p:txBody>
      </p:sp>
      <p:pic>
        <p:nvPicPr>
          <p:cNvPr id="10" name="Picture 9">
            <a:extLst>
              <a:ext uri="{FF2B5EF4-FFF2-40B4-BE49-F238E27FC236}">
                <a16:creationId xmlns:a16="http://schemas.microsoft.com/office/drawing/2014/main" id="{5259BEAD-E6F6-D898-EDA1-E9CE4102B5B1}"/>
              </a:ext>
            </a:extLst>
          </p:cNvPr>
          <p:cNvPicPr>
            <a:picLocks noChangeAspect="1"/>
          </p:cNvPicPr>
          <p:nvPr/>
        </p:nvPicPr>
        <p:blipFill>
          <a:blip r:embed="rId6"/>
          <a:stretch>
            <a:fillRect/>
          </a:stretch>
        </p:blipFill>
        <p:spPr>
          <a:xfrm>
            <a:off x="6275263" y="1998029"/>
            <a:ext cx="4819320" cy="1913894"/>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38260160-7F9F-9543-8D79-3CCB17168D67}"/>
              </a:ext>
            </a:extLst>
          </p:cNvPr>
          <p:cNvPicPr>
            <a:picLocks noChangeAspect="1"/>
          </p:cNvPicPr>
          <p:nvPr/>
        </p:nvPicPr>
        <p:blipFill>
          <a:blip r:embed="rId7"/>
          <a:stretch>
            <a:fillRect/>
          </a:stretch>
        </p:blipFill>
        <p:spPr>
          <a:xfrm>
            <a:off x="1088247" y="1995948"/>
            <a:ext cx="4839459" cy="2559973"/>
          </a:xfrm>
          <a:prstGeom prst="rect">
            <a:avLst/>
          </a:prstGeom>
        </p:spPr>
      </p:pic>
    </p:spTree>
    <p:extLst>
      <p:ext uri="{BB962C8B-B14F-4D97-AF65-F5344CB8AC3E}">
        <p14:creationId xmlns:p14="http://schemas.microsoft.com/office/powerpoint/2010/main" val="550413613"/>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70F1A-36AF-3923-C867-585618CBA680}"/>
              </a:ext>
            </a:extLst>
          </p:cNvPr>
          <p:cNvSpPr>
            <a:spLocks noGrp="1"/>
          </p:cNvSpPr>
          <p:nvPr>
            <p:ph idx="1"/>
          </p:nvPr>
        </p:nvSpPr>
        <p:spPr>
          <a:xfrm>
            <a:off x="6096000" y="2362199"/>
            <a:ext cx="5003800" cy="3695701"/>
          </a:xfrm>
        </p:spPr>
        <p:txBody>
          <a:bodyPr vert="horz" lIns="0" tIns="0" rIns="0" bIns="0" rtlCol="0" anchor="t">
            <a:normAutofit/>
          </a:bodyPr>
          <a:lstStyle/>
          <a:p>
            <a:pPr lvl="2"/>
            <a:r>
              <a:rPr lang="en-US" dirty="0"/>
              <a:t>The work in progress tab will show policies that are in draft status, approval pending, or ready to publish.</a:t>
            </a:r>
          </a:p>
          <a:p>
            <a:pPr lvl="2"/>
            <a:endParaRPr lang="en-US"/>
          </a:p>
          <a:p>
            <a:pPr lvl="2"/>
            <a:r>
              <a:rPr lang="en-US" dirty="0"/>
              <a:t>By clicking on the</a:t>
            </a:r>
            <a:r>
              <a:rPr lang="en-US" b="1" dirty="0"/>
              <a:t> icons</a:t>
            </a:r>
            <a:r>
              <a:rPr lang="en-US" dirty="0"/>
              <a:t> located on the right-hand side of each policy, you can sort, add columns, and filter your view as needed</a:t>
            </a:r>
          </a:p>
          <a:p>
            <a:pPr lvl="2"/>
            <a:endParaRPr lang="de-DE"/>
          </a:p>
        </p:txBody>
      </p:sp>
      <p:sp>
        <p:nvSpPr>
          <p:cNvPr id="5" name="Title 4">
            <a:extLst>
              <a:ext uri="{FF2B5EF4-FFF2-40B4-BE49-F238E27FC236}">
                <a16:creationId xmlns:a16="http://schemas.microsoft.com/office/drawing/2014/main" id="{9B2ABFD7-D971-16BF-4B46-F8E52F46F9DB}"/>
              </a:ext>
            </a:extLst>
          </p:cNvPr>
          <p:cNvSpPr>
            <a:spLocks noGrp="1"/>
          </p:cNvSpPr>
          <p:nvPr>
            <p:ph type="title"/>
          </p:nvPr>
        </p:nvSpPr>
        <p:spPr/>
        <p:txBody>
          <a:bodyPr/>
          <a:lstStyle/>
          <a:p>
            <a:r>
              <a:rPr lang="en-US"/>
              <a:t>Work in Progress tab</a:t>
            </a:r>
          </a:p>
        </p:txBody>
      </p:sp>
      <p:sp>
        <p:nvSpPr>
          <p:cNvPr id="6" name="Slide Number Placeholder 5">
            <a:extLst>
              <a:ext uri="{FF2B5EF4-FFF2-40B4-BE49-F238E27FC236}">
                <a16:creationId xmlns:a16="http://schemas.microsoft.com/office/drawing/2014/main" id="{0B70EAF2-5E2A-3AEB-F176-C143D5519242}"/>
              </a:ext>
            </a:extLst>
          </p:cNvPr>
          <p:cNvSpPr>
            <a:spLocks noGrp="1"/>
          </p:cNvSpPr>
          <p:nvPr>
            <p:ph type="sldNum" sz="quarter" idx="15"/>
          </p:nvPr>
        </p:nvSpPr>
        <p:spPr/>
        <p:txBody>
          <a:bodyPr/>
          <a:lstStyle/>
          <a:p>
            <a:fld id="{44661A95-0089-4306-9485-D330C59FE3ED}" type="slidenum">
              <a:rPr lang="de-DE" smtClean="0"/>
              <a:pPr/>
              <a:t>5</a:t>
            </a:fld>
            <a:endParaRPr lang="de-DE"/>
          </a:p>
        </p:txBody>
      </p:sp>
      <p:pic>
        <p:nvPicPr>
          <p:cNvPr id="8" name="Picture 7">
            <a:extLst>
              <a:ext uri="{FF2B5EF4-FFF2-40B4-BE49-F238E27FC236}">
                <a16:creationId xmlns:a16="http://schemas.microsoft.com/office/drawing/2014/main" id="{0C0D0D09-7D6D-28C4-964A-AAD6AA059ECD}"/>
              </a:ext>
            </a:extLst>
          </p:cNvPr>
          <p:cNvPicPr>
            <a:picLocks noChangeAspect="1"/>
          </p:cNvPicPr>
          <p:nvPr/>
        </p:nvPicPr>
        <p:blipFill>
          <a:blip r:embed="rId3"/>
          <a:stretch>
            <a:fillRect/>
          </a:stretch>
        </p:blipFill>
        <p:spPr>
          <a:xfrm>
            <a:off x="1090717" y="3638608"/>
            <a:ext cx="4653213" cy="2420234"/>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E114AC2C-C067-D7D6-E7D0-E15E2BB2153F}"/>
              </a:ext>
            </a:extLst>
          </p:cNvPr>
          <p:cNvPicPr>
            <a:picLocks noChangeAspect="1"/>
          </p:cNvPicPr>
          <p:nvPr/>
        </p:nvPicPr>
        <p:blipFill>
          <a:blip r:embed="rId4"/>
          <a:stretch>
            <a:fillRect/>
          </a:stretch>
        </p:blipFill>
        <p:spPr>
          <a:xfrm>
            <a:off x="1089929" y="2363868"/>
            <a:ext cx="4657849" cy="1023249"/>
          </a:xfrm>
          <a:prstGeom prst="rect">
            <a:avLst/>
          </a:prstGeom>
        </p:spPr>
      </p:pic>
    </p:spTree>
    <p:extLst>
      <p:ext uri="{BB962C8B-B14F-4D97-AF65-F5344CB8AC3E}">
        <p14:creationId xmlns:p14="http://schemas.microsoft.com/office/powerpoint/2010/main" val="28741605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BB7ED-2AA0-2032-F129-AE373A930A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D4A57-6BEA-92CD-717C-4385BD215774}"/>
              </a:ext>
            </a:extLst>
          </p:cNvPr>
          <p:cNvSpPr>
            <a:spLocks noGrp="1"/>
          </p:cNvSpPr>
          <p:nvPr>
            <p:ph idx="1"/>
          </p:nvPr>
        </p:nvSpPr>
        <p:spPr>
          <a:xfrm>
            <a:off x="1100666" y="4083585"/>
            <a:ext cx="10129329" cy="2414767"/>
          </a:xfrm>
        </p:spPr>
        <p:txBody>
          <a:bodyPr vert="horz" lIns="0" tIns="0" rIns="0" bIns="0" rtlCol="0" anchor="t">
            <a:normAutofit/>
          </a:bodyPr>
          <a:lstStyle/>
          <a:p>
            <a:pPr lvl="2"/>
            <a:r>
              <a:rPr lang="en-US" sz="1500" dirty="0"/>
              <a:t>On this page you can view your Active and Archived policies. When a policy is Active, that means it has been assigned, and it is viewable to employees in Integrity Hub. </a:t>
            </a:r>
          </a:p>
          <a:p>
            <a:pPr lvl="2"/>
            <a:r>
              <a:rPr lang="en-US" sz="1500" dirty="0"/>
              <a:t>Each line will give an overview of the Policy Name, status, certification method, certification rate, audience, and date published.</a:t>
            </a:r>
          </a:p>
          <a:p>
            <a:pPr lvl="2"/>
            <a:r>
              <a:rPr lang="en-US" sz="1500" dirty="0"/>
              <a:t>Here you can also use the buttons on the top right to send a reminder and download meta data for </a:t>
            </a:r>
            <a:r>
              <a:rPr lang="en-US" sz="1500" b="1" dirty="0"/>
              <a:t>all </a:t>
            </a:r>
            <a:r>
              <a:rPr lang="en-US" sz="1500" dirty="0"/>
              <a:t>published policies</a:t>
            </a:r>
          </a:p>
          <a:p>
            <a:pPr marL="541020" lvl="3" indent="-271145"/>
            <a:r>
              <a:rPr lang="en-US" sz="1400" b="1" dirty="0"/>
              <a:t>Note</a:t>
            </a:r>
            <a:r>
              <a:rPr lang="en-US" sz="1400" dirty="0"/>
              <a:t>: The "remind pending users" button will send an email reminder to </a:t>
            </a:r>
            <a:r>
              <a:rPr lang="en-US" sz="1400" b="1" dirty="0"/>
              <a:t>ALL</a:t>
            </a:r>
            <a:r>
              <a:rPr lang="en-US" sz="1400" dirty="0"/>
              <a:t> users who have not yet certified </a:t>
            </a:r>
            <a:r>
              <a:rPr lang="en-US" sz="1400" b="1" dirty="0"/>
              <a:t>any</a:t>
            </a:r>
            <a:r>
              <a:rPr lang="en-US" sz="1400" dirty="0"/>
              <a:t> of the Active, Published policies.</a:t>
            </a:r>
          </a:p>
        </p:txBody>
      </p:sp>
      <p:sp>
        <p:nvSpPr>
          <p:cNvPr id="5" name="Title 4">
            <a:extLst>
              <a:ext uri="{FF2B5EF4-FFF2-40B4-BE49-F238E27FC236}">
                <a16:creationId xmlns:a16="http://schemas.microsoft.com/office/drawing/2014/main" id="{20FCBA10-13F8-9F19-B86E-0115DE0182BA}"/>
              </a:ext>
            </a:extLst>
          </p:cNvPr>
          <p:cNvSpPr>
            <a:spLocks noGrp="1"/>
          </p:cNvSpPr>
          <p:nvPr>
            <p:ph type="title"/>
          </p:nvPr>
        </p:nvSpPr>
        <p:spPr/>
        <p:txBody>
          <a:bodyPr/>
          <a:lstStyle/>
          <a:p>
            <a:r>
              <a:rPr lang="en-US"/>
              <a:t>Published Policies tab</a:t>
            </a:r>
          </a:p>
        </p:txBody>
      </p:sp>
      <p:sp>
        <p:nvSpPr>
          <p:cNvPr id="6" name="Slide Number Placeholder 5">
            <a:extLst>
              <a:ext uri="{FF2B5EF4-FFF2-40B4-BE49-F238E27FC236}">
                <a16:creationId xmlns:a16="http://schemas.microsoft.com/office/drawing/2014/main" id="{74A81B82-E1D1-3B21-8546-515FF6A0A8A9}"/>
              </a:ext>
            </a:extLst>
          </p:cNvPr>
          <p:cNvSpPr>
            <a:spLocks noGrp="1"/>
          </p:cNvSpPr>
          <p:nvPr>
            <p:ph type="sldNum" sz="quarter" idx="15"/>
          </p:nvPr>
        </p:nvSpPr>
        <p:spPr/>
        <p:txBody>
          <a:bodyPr/>
          <a:lstStyle/>
          <a:p>
            <a:fld id="{44661A95-0089-4306-9485-D330C59FE3ED}" type="slidenum">
              <a:rPr lang="de-DE" smtClean="0"/>
              <a:pPr/>
              <a:t>6</a:t>
            </a:fld>
            <a:endParaRPr lang="de-DE"/>
          </a:p>
        </p:txBody>
      </p:sp>
      <p:pic>
        <p:nvPicPr>
          <p:cNvPr id="4" name="Picture 3">
            <a:extLst>
              <a:ext uri="{FF2B5EF4-FFF2-40B4-BE49-F238E27FC236}">
                <a16:creationId xmlns:a16="http://schemas.microsoft.com/office/drawing/2014/main" id="{38181401-8979-2B33-C1C1-B884486E504B}"/>
              </a:ext>
            </a:extLst>
          </p:cNvPr>
          <p:cNvPicPr>
            <a:picLocks noChangeAspect="1"/>
          </p:cNvPicPr>
          <p:nvPr/>
        </p:nvPicPr>
        <p:blipFill>
          <a:blip r:embed="rId3"/>
          <a:stretch>
            <a:fillRect/>
          </a:stretch>
        </p:blipFill>
        <p:spPr>
          <a:xfrm>
            <a:off x="1857992" y="1863990"/>
            <a:ext cx="8476926" cy="2051720"/>
          </a:xfrm>
          <a:prstGeom prst="rect">
            <a:avLst/>
          </a:prstGeom>
        </p:spPr>
      </p:pic>
    </p:spTree>
    <p:extLst>
      <p:ext uri="{BB962C8B-B14F-4D97-AF65-F5344CB8AC3E}">
        <p14:creationId xmlns:p14="http://schemas.microsoft.com/office/powerpoint/2010/main" val="137365386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91561-46F0-21FB-6306-9DF6C189CD7B}"/>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1E39B80E-15FD-A8A3-F3AF-F55579E7C105}"/>
              </a:ext>
            </a:extLst>
          </p:cNvPr>
          <p:cNvSpPr>
            <a:spLocks noGrp="1"/>
          </p:cNvSpPr>
          <p:nvPr>
            <p:ph type="body" idx="1"/>
          </p:nvPr>
        </p:nvSpPr>
        <p:spPr bwMode="gray">
          <a:xfrm>
            <a:off x="1092200" y="1412875"/>
            <a:ext cx="5111750" cy="4356385"/>
          </a:xfrm>
        </p:spPr>
        <p:txBody>
          <a:bodyPr/>
          <a:lstStyle/>
          <a:p>
            <a:r>
              <a:rPr lang="en-US">
                <a:latin typeface="Barlow ExtraBold"/>
              </a:rPr>
              <a:t>Reviewing </a:t>
            </a:r>
            <a:r>
              <a:rPr lang="de-DE">
                <a:latin typeface="Barlow ExtraBold"/>
              </a:rPr>
              <a:t>a Policy</a:t>
            </a:r>
          </a:p>
        </p:txBody>
      </p:sp>
      <p:sp>
        <p:nvSpPr>
          <p:cNvPr id="8" name="Textplatzhalter 7">
            <a:extLst>
              <a:ext uri="{FF2B5EF4-FFF2-40B4-BE49-F238E27FC236}">
                <a16:creationId xmlns:a16="http://schemas.microsoft.com/office/drawing/2014/main" id="{BB8E08B9-07DA-452C-99B7-50958F9F76B0}"/>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6" name="Titel 15">
            <a:extLst>
              <a:ext uri="{FF2B5EF4-FFF2-40B4-BE49-F238E27FC236}">
                <a16:creationId xmlns:a16="http://schemas.microsoft.com/office/drawing/2014/main" id="{6E9B7998-4327-8D31-3E3C-DE3480E93F0C}"/>
              </a:ext>
            </a:extLst>
          </p:cNvPr>
          <p:cNvSpPr>
            <a:spLocks noGrp="1"/>
          </p:cNvSpPr>
          <p:nvPr>
            <p:ph type="title"/>
          </p:nvPr>
        </p:nvSpPr>
        <p:spPr/>
        <p:txBody>
          <a:bodyPr/>
          <a:lstStyle/>
          <a:p>
            <a:r>
              <a:rPr lang="de-DE"/>
              <a:t>02</a:t>
            </a:r>
          </a:p>
        </p:txBody>
      </p:sp>
    </p:spTree>
    <p:extLst>
      <p:ext uri="{BB962C8B-B14F-4D97-AF65-F5344CB8AC3E}">
        <p14:creationId xmlns:p14="http://schemas.microsoft.com/office/powerpoint/2010/main" val="352983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E957C-6EB1-0878-2640-490473ED8F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00D23D-FE66-4FBE-96FD-3F426D6C2A80}"/>
              </a:ext>
            </a:extLst>
          </p:cNvPr>
          <p:cNvSpPr>
            <a:spLocks noGrp="1"/>
          </p:cNvSpPr>
          <p:nvPr>
            <p:ph type="title"/>
          </p:nvPr>
        </p:nvSpPr>
        <p:spPr/>
        <p:txBody>
          <a:bodyPr/>
          <a:lstStyle/>
          <a:p>
            <a:r>
              <a:rPr lang="en-US"/>
              <a:t>Reviewing a Policy</a:t>
            </a:r>
          </a:p>
        </p:txBody>
      </p:sp>
      <p:sp>
        <p:nvSpPr>
          <p:cNvPr id="8" name="Subtitle 7">
            <a:extLst>
              <a:ext uri="{FF2B5EF4-FFF2-40B4-BE49-F238E27FC236}">
                <a16:creationId xmlns:a16="http://schemas.microsoft.com/office/drawing/2014/main" id="{327842A9-BA08-F0DB-D1CC-E08F7287479B}"/>
              </a:ext>
            </a:extLst>
          </p:cNvPr>
          <p:cNvSpPr>
            <a:spLocks noGrp="1"/>
          </p:cNvSpPr>
          <p:nvPr>
            <p:ph type="subTitle" idx="12"/>
          </p:nvPr>
        </p:nvSpPr>
        <p:spPr/>
        <p:txBody>
          <a:bodyPr vert="horz" wrap="square" lIns="0" tIns="0" rIns="0" bIns="0" rtlCol="0" anchor="t">
            <a:normAutofit fontScale="62500" lnSpcReduction="20000"/>
          </a:bodyPr>
          <a:lstStyle/>
          <a:p>
            <a:r>
              <a:rPr lang="en-US" dirty="0">
                <a:latin typeface="Barlow Medium"/>
              </a:rPr>
              <a:t>To open the Policy (either In Progress or Published), click the Policy Name located in the left of the Dashboard pane. </a:t>
            </a:r>
          </a:p>
          <a:p>
            <a:endParaRPr lang="en-US"/>
          </a:p>
        </p:txBody>
      </p:sp>
      <p:sp>
        <p:nvSpPr>
          <p:cNvPr id="6" name="Slide Number Placeholder 5">
            <a:extLst>
              <a:ext uri="{FF2B5EF4-FFF2-40B4-BE49-F238E27FC236}">
                <a16:creationId xmlns:a16="http://schemas.microsoft.com/office/drawing/2014/main" id="{BFD271F0-B7A3-EB32-0245-64696948B7F6}"/>
              </a:ext>
            </a:extLst>
          </p:cNvPr>
          <p:cNvSpPr>
            <a:spLocks noGrp="1"/>
          </p:cNvSpPr>
          <p:nvPr>
            <p:ph type="sldNum" sz="quarter" idx="13"/>
          </p:nvPr>
        </p:nvSpPr>
        <p:spPr/>
        <p:txBody>
          <a:bodyPr/>
          <a:lstStyle/>
          <a:p>
            <a:fld id="{44661A95-0089-4306-9485-D330C59FE3ED}" type="slidenum">
              <a:rPr lang="de-DE" smtClean="0"/>
              <a:pPr/>
              <a:t>8</a:t>
            </a:fld>
            <a:endParaRPr lang="de-DE"/>
          </a:p>
        </p:txBody>
      </p:sp>
      <p:pic>
        <p:nvPicPr>
          <p:cNvPr id="9" name="Picture 8" descr="A screenshot of a computer&#10;&#10;AI-generated content may be incorrect.">
            <a:extLst>
              <a:ext uri="{FF2B5EF4-FFF2-40B4-BE49-F238E27FC236}">
                <a16:creationId xmlns:a16="http://schemas.microsoft.com/office/drawing/2014/main" id="{57D239BD-7F0B-0B67-CBB5-C446D397CF03}"/>
              </a:ext>
            </a:extLst>
          </p:cNvPr>
          <p:cNvPicPr>
            <a:picLocks noChangeAspect="1"/>
          </p:cNvPicPr>
          <p:nvPr/>
        </p:nvPicPr>
        <p:blipFill>
          <a:blip r:embed="rId3"/>
          <a:stretch>
            <a:fillRect/>
          </a:stretch>
        </p:blipFill>
        <p:spPr>
          <a:xfrm>
            <a:off x="1448884" y="2365373"/>
            <a:ext cx="9287005" cy="3146116"/>
          </a:xfrm>
          <a:prstGeom prst="rect">
            <a:avLst/>
          </a:prstGeom>
        </p:spPr>
      </p:pic>
    </p:spTree>
    <p:extLst>
      <p:ext uri="{BB962C8B-B14F-4D97-AF65-F5344CB8AC3E}">
        <p14:creationId xmlns:p14="http://schemas.microsoft.com/office/powerpoint/2010/main" val="292210877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AD2F3-667B-8C02-954C-0F285D42BFA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4F6CDB-AC8C-7D80-6933-C5F1C7912FB4}"/>
              </a:ext>
            </a:extLst>
          </p:cNvPr>
          <p:cNvSpPr>
            <a:spLocks noGrp="1"/>
          </p:cNvSpPr>
          <p:nvPr>
            <p:ph idx="1"/>
          </p:nvPr>
        </p:nvSpPr>
        <p:spPr>
          <a:xfrm>
            <a:off x="1057134" y="2234561"/>
            <a:ext cx="3984061" cy="4453598"/>
          </a:xfrm>
        </p:spPr>
        <p:txBody>
          <a:bodyPr vert="horz" lIns="0" tIns="0" rIns="0" bIns="0" rtlCol="0" anchor="t">
            <a:normAutofit/>
          </a:bodyPr>
          <a:lstStyle/>
          <a:p>
            <a:pPr lvl="2">
              <a:buClr>
                <a:srgbClr val="E90055"/>
              </a:buClr>
              <a:defRPr/>
            </a:pPr>
            <a:r>
              <a:rPr lang="en-US" sz="1800" dirty="0"/>
              <a:t>Once in the Policy you can view the content, details, certification and audience. </a:t>
            </a:r>
          </a:p>
          <a:p>
            <a:pPr lvl="3">
              <a:buClr>
                <a:srgbClr val="E90055"/>
              </a:buClr>
              <a:defRPr/>
            </a:pPr>
            <a:r>
              <a:rPr lang="en-US" sz="1700" dirty="0"/>
              <a:t>For </a:t>
            </a:r>
            <a:r>
              <a:rPr lang="en-US" sz="1700" i="1" dirty="0"/>
              <a:t>"draft"</a:t>
            </a:r>
            <a:r>
              <a:rPr lang="en-US" sz="1700" dirty="0"/>
              <a:t> policies you can use the edit button next to each section to make changes. </a:t>
            </a:r>
          </a:p>
          <a:p>
            <a:pPr lvl="3">
              <a:buClr>
                <a:srgbClr val="E90055"/>
              </a:buClr>
              <a:defRPr/>
            </a:pPr>
            <a:r>
              <a:rPr lang="en-US" sz="1700" dirty="0"/>
              <a:t>For policies </a:t>
            </a:r>
            <a:r>
              <a:rPr lang="en-US" sz="1700" i="1" dirty="0"/>
              <a:t>"Pending approval"</a:t>
            </a:r>
            <a:r>
              <a:rPr lang="en-US" sz="1700" dirty="0"/>
              <a:t> see the next slides for how to review and approve.</a:t>
            </a:r>
          </a:p>
          <a:p>
            <a:pPr lvl="3">
              <a:buClr>
                <a:srgbClr val="E90055"/>
              </a:buClr>
              <a:defRPr/>
            </a:pPr>
            <a:r>
              <a:rPr lang="en-US" sz="1700" dirty="0"/>
              <a:t>For changes to </a:t>
            </a:r>
            <a:r>
              <a:rPr lang="en-US" sz="1700" i="1" dirty="0"/>
              <a:t>"Active"</a:t>
            </a:r>
            <a:r>
              <a:rPr lang="en-US" sz="1700" dirty="0"/>
              <a:t> policies, see sections 3 &amp; 4.</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endParaRPr lang="en-US" dirty="0"/>
          </a:p>
        </p:txBody>
      </p:sp>
      <p:sp>
        <p:nvSpPr>
          <p:cNvPr id="4" name="Title 3">
            <a:extLst>
              <a:ext uri="{FF2B5EF4-FFF2-40B4-BE49-F238E27FC236}">
                <a16:creationId xmlns:a16="http://schemas.microsoft.com/office/drawing/2014/main" id="{1D30F703-3BA9-A634-6463-6E0C3005C2E6}"/>
              </a:ext>
            </a:extLst>
          </p:cNvPr>
          <p:cNvSpPr>
            <a:spLocks noGrp="1"/>
          </p:cNvSpPr>
          <p:nvPr>
            <p:ph type="title"/>
          </p:nvPr>
        </p:nvSpPr>
        <p:spPr/>
        <p:txBody>
          <a:bodyPr/>
          <a:lstStyle/>
          <a:p>
            <a:r>
              <a:rPr lang="en-US"/>
              <a:t>Reviewing a Policy</a:t>
            </a:r>
          </a:p>
        </p:txBody>
      </p:sp>
      <p:sp>
        <p:nvSpPr>
          <p:cNvPr id="6" name="Slide Number Placeholder 5">
            <a:extLst>
              <a:ext uri="{FF2B5EF4-FFF2-40B4-BE49-F238E27FC236}">
                <a16:creationId xmlns:a16="http://schemas.microsoft.com/office/drawing/2014/main" id="{42FE519D-52BF-CF6F-D4D1-6806E547877B}"/>
              </a:ext>
            </a:extLst>
          </p:cNvPr>
          <p:cNvSpPr>
            <a:spLocks noGrp="1"/>
          </p:cNvSpPr>
          <p:nvPr>
            <p:ph type="sldNum" sz="quarter" idx="13"/>
          </p:nvPr>
        </p:nvSpPr>
        <p:spPr/>
        <p:txBody>
          <a:bodyPr/>
          <a:lstStyle/>
          <a:p>
            <a:fld id="{44661A95-0089-4306-9485-D330C59FE3ED}" type="slidenum">
              <a:rPr lang="de-DE" smtClean="0"/>
              <a:pPr/>
              <a:t>9</a:t>
            </a:fld>
            <a:endParaRPr lang="de-DE"/>
          </a:p>
        </p:txBody>
      </p:sp>
      <p:pic>
        <p:nvPicPr>
          <p:cNvPr id="5" name="Picture 4" descr="A screenshot of a computer&#10;&#10;AI-generated content may be incorrect.">
            <a:extLst>
              <a:ext uri="{FF2B5EF4-FFF2-40B4-BE49-F238E27FC236}">
                <a16:creationId xmlns:a16="http://schemas.microsoft.com/office/drawing/2014/main" id="{84DCC617-A28C-DF83-A262-CF435D7427C6}"/>
              </a:ext>
            </a:extLst>
          </p:cNvPr>
          <p:cNvPicPr>
            <a:picLocks noChangeAspect="1"/>
          </p:cNvPicPr>
          <p:nvPr/>
        </p:nvPicPr>
        <p:blipFill>
          <a:blip r:embed="rId3"/>
          <a:stretch>
            <a:fillRect/>
          </a:stretch>
        </p:blipFill>
        <p:spPr>
          <a:xfrm>
            <a:off x="5323411" y="2233113"/>
            <a:ext cx="5773538" cy="3740831"/>
          </a:xfrm>
          <a:prstGeom prst="rect">
            <a:avLst/>
          </a:prstGeom>
        </p:spPr>
      </p:pic>
    </p:spTree>
    <p:extLst>
      <p:ext uri="{BB962C8B-B14F-4D97-AF65-F5344CB8AC3E}">
        <p14:creationId xmlns:p14="http://schemas.microsoft.com/office/powerpoint/2010/main" val="3192337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e98f17ff33ce80290498d4cf8f9d26f9">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54892fb28a0933b95b49405d7980e159"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Props1.xml><?xml version="1.0" encoding="utf-8"?>
<ds:datastoreItem xmlns:ds="http://schemas.openxmlformats.org/officeDocument/2006/customXml" ds:itemID="{6FACC4AB-DB94-4D18-AE40-1CC16919CD2D}">
  <ds:schemaRefs>
    <ds:schemaRef ds:uri="http://schemas.microsoft.com/sharepoint/v3/contenttype/forms"/>
  </ds:schemaRefs>
</ds:datastoreItem>
</file>

<file path=customXml/itemProps2.xml><?xml version="1.0" encoding="utf-8"?>
<ds:datastoreItem xmlns:ds="http://schemas.openxmlformats.org/officeDocument/2006/customXml" ds:itemID="{5B116F90-D02A-4DFD-971E-46DC663AF597}">
  <ds:schemaRefs>
    <ds:schemaRef ds:uri="1dd26536-b335-48d9-97ae-50a8dfab001f"/>
    <ds:schemaRef ds:uri="50e13c11-405e-4a8e-8652-d220e0fa51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89253F-B28A-49A4-9A97-7AF1447DBAF3}">
  <ds:schemaRefs>
    <ds:schemaRef ds:uri="1dd26536-b335-48d9-97ae-50a8dfab001f"/>
    <ds:schemaRef ds:uri="396ae2f8-ac04-4a97-945e-1c871cc4839f"/>
    <ds:schemaRef ds:uri="50e13c11-405e-4a8e-8652-d220e0fa51ce"/>
    <ds:schemaRef ds:uri="8d3a39d0-7c87-4f31-bede-6281f35f7d7f"/>
    <ds:schemaRef ds:uri="96149a11-480b-4f98-ab43-312eaaf0ac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EQS Group_PPT-Master_16zu9</Template>
  <Application>Microsoft Office PowerPoint</Application>
  <PresentationFormat>Widescreen</PresentationFormat>
  <Slides>27</Slides>
  <Notes>7</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EQS Group_PPT-Master_16zu9</vt:lpstr>
      <vt:lpstr>Policies</vt:lpstr>
      <vt:lpstr>Agenda</vt:lpstr>
      <vt:lpstr>01</vt:lpstr>
      <vt:lpstr>Overview tab</vt:lpstr>
      <vt:lpstr>Work in Progress tab</vt:lpstr>
      <vt:lpstr>Published Policies tab</vt:lpstr>
      <vt:lpstr>02</vt:lpstr>
      <vt:lpstr>Reviewing a Policy</vt:lpstr>
      <vt:lpstr>Reviewing a Policy</vt:lpstr>
      <vt:lpstr>Reviewing a Policy</vt:lpstr>
      <vt:lpstr>Reviewing a Policy</vt:lpstr>
      <vt:lpstr>Reviewing a Policy</vt:lpstr>
      <vt:lpstr>Reviewing a Policy</vt:lpstr>
      <vt:lpstr>Reviewing a Policy</vt:lpstr>
      <vt:lpstr>Reviewing a Policy</vt:lpstr>
      <vt:lpstr>Reviewing a Policy</vt:lpstr>
      <vt:lpstr>Reviewing a Policy</vt:lpstr>
      <vt:lpstr>03</vt:lpstr>
      <vt:lpstr>Editing A Published Policy</vt:lpstr>
      <vt:lpstr>Editing A Published Policy</vt:lpstr>
      <vt:lpstr>Editing A Published Policy</vt:lpstr>
      <vt:lpstr>04</vt:lpstr>
      <vt:lpstr>Creating a New Version of a Published Policy</vt:lpstr>
      <vt:lpstr>Creating a New Version of a Published Policy</vt:lpstr>
      <vt:lpstr>Creating a New Version of a Policy</vt:lpstr>
      <vt:lpstr>Creating a New Version of a Policy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Akiba</dc:creator>
  <cp:revision>527</cp:revision>
  <cp:lastPrinted>2017-03-10T15:17:38Z</cp:lastPrinted>
  <dcterms:created xsi:type="dcterms:W3CDTF">2025-06-03T19:22:15Z</dcterms:created>
  <dcterms:modified xsi:type="dcterms:W3CDTF">2025-06-23T20:30:58Z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