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omments/modernComment_1D7_DDC43223.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B9_BCF3E877.xml" ContentType="application/vnd.ms-powerpoint.comments+xml"/>
  <Override PartName="/ppt/notesSlides/notesSlide8.xml" ContentType="application/vnd.openxmlformats-officedocument.presentationml.notesSlide+xml"/>
  <Override PartName="/ppt/comments/modernComment_1BB_B4E46E68.xml" ContentType="application/vnd.ms-powerpoint.comments+xml"/>
  <Override PartName="/ppt/notesSlides/notesSlide9.xml" ContentType="application/vnd.openxmlformats-officedocument.presentationml.notesSlide+xml"/>
  <Override PartName="/ppt/comments/modernComment_1D5_E3C13085.xml" ContentType="application/vnd.ms-powerpoint.comments+xml"/>
  <Override PartName="/ppt/comments/modernComment_1C0_FFAF4F91.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CD_105F9A.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471" r:id="rId5"/>
    <p:sldId id="415" r:id="rId6"/>
    <p:sldId id="427" r:id="rId7"/>
    <p:sldId id="426" r:id="rId8"/>
    <p:sldId id="428" r:id="rId9"/>
    <p:sldId id="429" r:id="rId10"/>
    <p:sldId id="430" r:id="rId11"/>
    <p:sldId id="431" r:id="rId12"/>
    <p:sldId id="432" r:id="rId13"/>
    <p:sldId id="433" r:id="rId14"/>
    <p:sldId id="436" r:id="rId15"/>
    <p:sldId id="437" r:id="rId16"/>
    <p:sldId id="442" r:id="rId17"/>
    <p:sldId id="438" r:id="rId18"/>
    <p:sldId id="439" r:id="rId19"/>
    <p:sldId id="441" r:id="rId20"/>
    <p:sldId id="443" r:id="rId21"/>
    <p:sldId id="467" r:id="rId22"/>
    <p:sldId id="444" r:id="rId23"/>
    <p:sldId id="445" r:id="rId24"/>
    <p:sldId id="446" r:id="rId25"/>
    <p:sldId id="447" r:id="rId26"/>
    <p:sldId id="472" r:id="rId27"/>
    <p:sldId id="469" r:id="rId28"/>
    <p:sldId id="448" r:id="rId29"/>
    <p:sldId id="468" r:id="rId30"/>
    <p:sldId id="473" r:id="rId31"/>
    <p:sldId id="452" r:id="rId32"/>
    <p:sldId id="451" r:id="rId33"/>
    <p:sldId id="455" r:id="rId34"/>
    <p:sldId id="456" r:id="rId35"/>
    <p:sldId id="458" r:id="rId36"/>
    <p:sldId id="457" r:id="rId37"/>
    <p:sldId id="459" r:id="rId38"/>
    <p:sldId id="460" r:id="rId39"/>
    <p:sldId id="449" r:id="rId40"/>
    <p:sldId id="450" r:id="rId41"/>
    <p:sldId id="453" r:id="rId42"/>
    <p:sldId id="461" r:id="rId43"/>
    <p:sldId id="462" r:id="rId44"/>
    <p:sldId id="454" r:id="rId45"/>
    <p:sldId id="463" r:id="rId46"/>
    <p:sldId id="464" r:id="rId47"/>
    <p:sldId id="465" r:id="rId48"/>
    <p:sldId id="466" r:id="rId49"/>
  </p:sldIdLst>
  <p:sldSz cx="12192000" cy="6858000"/>
  <p:notesSz cx="6797675" cy="9926638"/>
  <p:custDataLst>
    <p:tags r:id="rId5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34"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A99550-6E35-FB54-1374-BB7E346B9AF6}" name="Annie Ziolek" initials="" userId="S::annie.ziolek@eqs.com::bcd9541d-06cb-4665-b7b5-319e11b0951e" providerId="AD"/>
  <p188:author id="{2476B153-BDD5-E04E-5123-B00DE7BBC06C}" name="Molly Brand" initials="MB" userId="S::molly.brand@eqs.com::b8940fc0-24ea-4b2e-98aa-d86e6a17f27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BFB60-7C6D-8915-5769-A0777794EA79}" v="535" dt="2026-04-03T22:08:12.237"/>
    <p1510:client id="{B070F93F-64BF-2AB6-6733-0F0E482D23D6}" v="62" dt="2026-04-03T17:21:02.154"/>
    <p1510:client id="{B545A02F-65BD-C7C1-4ED4-4268BB1B9860}" v="1571" dt="2026-04-03T16:21:35.338"/>
    <p1510:client id="{D4DF4911-9B87-0318-D767-B4ADD2146C87}" v="20" dt="2026-04-03T17:12:21.610"/>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613"/>
        <p:guide orient="horz" pos="1434"/>
        <p:guide pos="6970"/>
      </p:guideLst>
    </p:cSldViewPr>
  </p:slideViewPr>
  <p:notesViewPr>
    <p:cSldViewPr snapToGrid="0">
      <p:cViewPr>
        <p:scale>
          <a:sx n="1" d="2"/>
          <a:sy n="1" d="2"/>
        </p:scale>
        <p:origin x="0" y="0"/>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Ziolek" userId="S::annie.ziolek@eqs.com::bcd9541d-06cb-4665-b7b5-319e11b0951e" providerId="AD" clId="Web-{B545A02F-65BD-C7C1-4ED4-4268BB1B9860}"/>
    <pc:docChg chg="addSld delSld modSld sldOrd">
      <pc:chgData name="Annie Ziolek" userId="S::annie.ziolek@eqs.com::bcd9541d-06cb-4665-b7b5-319e11b0951e" providerId="AD" clId="Web-{B545A02F-65BD-C7C1-4ED4-4268BB1B9860}" dt="2026-04-03T16:21:35.338" v="1284" actId="20577"/>
      <pc:docMkLst>
        <pc:docMk/>
      </pc:docMkLst>
      <pc:sldChg chg="modSp">
        <pc:chgData name="Annie Ziolek" userId="S::annie.ziolek@eqs.com::bcd9541d-06cb-4665-b7b5-319e11b0951e" providerId="AD" clId="Web-{B545A02F-65BD-C7C1-4ED4-4268BB1B9860}" dt="2026-04-03T15:37:44.902" v="428"/>
        <pc:sldMkLst>
          <pc:docMk/>
          <pc:sldMk cId="3095370355" sldId="426"/>
        </pc:sldMkLst>
        <pc:graphicFrameChg chg="mod modGraphic">
          <ac:chgData name="Annie Ziolek" userId="S::annie.ziolek@eqs.com::bcd9541d-06cb-4665-b7b5-319e11b0951e" providerId="AD" clId="Web-{B545A02F-65BD-C7C1-4ED4-4268BB1B9860}" dt="2026-04-03T15:37:44.902" v="428"/>
          <ac:graphicFrameMkLst>
            <pc:docMk/>
            <pc:sldMk cId="3095370355" sldId="426"/>
            <ac:graphicFrameMk id="10" creationId="{5F562D8F-A25F-5A4D-8634-D76DF889D09C}"/>
          </ac:graphicFrameMkLst>
        </pc:graphicFrameChg>
      </pc:sldChg>
      <pc:sldChg chg="modSp">
        <pc:chgData name="Annie Ziolek" userId="S::annie.ziolek@eqs.com::bcd9541d-06cb-4665-b7b5-319e11b0951e" providerId="AD" clId="Web-{B545A02F-65BD-C7C1-4ED4-4268BB1B9860}" dt="2026-04-03T15:27:11.154" v="0" actId="1076"/>
        <pc:sldMkLst>
          <pc:docMk/>
          <pc:sldMk cId="4267963072" sldId="427"/>
        </pc:sldMkLst>
        <pc:spChg chg="mod">
          <ac:chgData name="Annie Ziolek" userId="S::annie.ziolek@eqs.com::bcd9541d-06cb-4665-b7b5-319e11b0951e" providerId="AD" clId="Web-{B545A02F-65BD-C7C1-4ED4-4268BB1B9860}" dt="2026-04-03T15:27:11.154" v="0" actId="1076"/>
          <ac:spMkLst>
            <pc:docMk/>
            <pc:sldMk cId="4267963072" sldId="427"/>
            <ac:spMk id="5" creationId="{BC1353A1-C2FC-EB5B-75AB-32C9813DA86E}"/>
          </ac:spMkLst>
        </pc:spChg>
      </pc:sldChg>
      <pc:sldChg chg="modSp">
        <pc:chgData name="Annie Ziolek" userId="S::annie.ziolek@eqs.com::bcd9541d-06cb-4665-b7b5-319e11b0951e" providerId="AD" clId="Web-{B545A02F-65BD-C7C1-4ED4-4268BB1B9860}" dt="2026-04-03T15:33:26.524" v="331"/>
        <pc:sldMkLst>
          <pc:docMk/>
          <pc:sldMk cId="1537621855" sldId="428"/>
        </pc:sldMkLst>
        <pc:graphicFrameChg chg="mod modGraphic">
          <ac:chgData name="Annie Ziolek" userId="S::annie.ziolek@eqs.com::bcd9541d-06cb-4665-b7b5-319e11b0951e" providerId="AD" clId="Web-{B545A02F-65BD-C7C1-4ED4-4268BB1B9860}" dt="2026-04-03T15:33:26.524" v="331"/>
          <ac:graphicFrameMkLst>
            <pc:docMk/>
            <pc:sldMk cId="1537621855" sldId="428"/>
            <ac:graphicFrameMk id="10" creationId="{6D9372CD-DBA7-B811-FCC2-C4B55913DA47}"/>
          </ac:graphicFrameMkLst>
        </pc:graphicFrameChg>
      </pc:sldChg>
      <pc:sldChg chg="modSp">
        <pc:chgData name="Annie Ziolek" userId="S::annie.ziolek@eqs.com::bcd9541d-06cb-4665-b7b5-319e11b0951e" providerId="AD" clId="Web-{B545A02F-65BD-C7C1-4ED4-4268BB1B9860}" dt="2026-04-03T15:35:15.182" v="360" actId="20577"/>
        <pc:sldMkLst>
          <pc:docMk/>
          <pc:sldMk cId="1045561140" sldId="436"/>
        </pc:sldMkLst>
        <pc:spChg chg="mod">
          <ac:chgData name="Annie Ziolek" userId="S::annie.ziolek@eqs.com::bcd9541d-06cb-4665-b7b5-319e11b0951e" providerId="AD" clId="Web-{B545A02F-65BD-C7C1-4ED4-4268BB1B9860}" dt="2026-04-03T15:32:30.023" v="284" actId="20577"/>
          <ac:spMkLst>
            <pc:docMk/>
            <pc:sldMk cId="1045561140" sldId="436"/>
            <ac:spMk id="2" creationId="{5CACF70B-9B26-288B-ABBE-0B0BAD20C703}"/>
          </ac:spMkLst>
        </pc:spChg>
        <pc:spChg chg="mod">
          <ac:chgData name="Annie Ziolek" userId="S::annie.ziolek@eqs.com::bcd9541d-06cb-4665-b7b5-319e11b0951e" providerId="AD" clId="Web-{B545A02F-65BD-C7C1-4ED4-4268BB1B9860}" dt="2026-04-03T15:32:35.851" v="285" actId="20577"/>
          <ac:spMkLst>
            <pc:docMk/>
            <pc:sldMk cId="1045561140" sldId="436"/>
            <ac:spMk id="7" creationId="{AC58FC38-CA26-E490-4BBD-96C907AD4997}"/>
          </ac:spMkLst>
        </pc:spChg>
        <pc:spChg chg="mod">
          <ac:chgData name="Annie Ziolek" userId="S::annie.ziolek@eqs.com::bcd9541d-06cb-4665-b7b5-319e11b0951e" providerId="AD" clId="Web-{B545A02F-65BD-C7C1-4ED4-4268BB1B9860}" dt="2026-04-03T15:35:15.182" v="360" actId="20577"/>
          <ac:spMkLst>
            <pc:docMk/>
            <pc:sldMk cId="1045561140" sldId="436"/>
            <ac:spMk id="8" creationId="{C5752CC2-D578-2C0F-ADAD-5947C5F16927}"/>
          </ac:spMkLst>
        </pc:spChg>
      </pc:sldChg>
      <pc:sldChg chg="modSp">
        <pc:chgData name="Annie Ziolek" userId="S::annie.ziolek@eqs.com::bcd9541d-06cb-4665-b7b5-319e11b0951e" providerId="AD" clId="Web-{B545A02F-65BD-C7C1-4ED4-4268BB1B9860}" dt="2026-04-03T15:39:05.915" v="441" actId="1076"/>
        <pc:sldMkLst>
          <pc:docMk/>
          <pc:sldMk cId="2761837010" sldId="437"/>
        </pc:sldMkLst>
        <pc:spChg chg="mod">
          <ac:chgData name="Annie Ziolek" userId="S::annie.ziolek@eqs.com::bcd9541d-06cb-4665-b7b5-319e11b0951e" providerId="AD" clId="Web-{B545A02F-65BD-C7C1-4ED4-4268BB1B9860}" dt="2026-04-03T15:39:05.915" v="441" actId="1076"/>
          <ac:spMkLst>
            <pc:docMk/>
            <pc:sldMk cId="2761837010" sldId="437"/>
            <ac:spMk id="2" creationId="{2E75CEFB-5DED-35E6-A3FC-E9251F8D4D1A}"/>
          </ac:spMkLst>
        </pc:spChg>
      </pc:sldChg>
      <pc:sldChg chg="modSp">
        <pc:chgData name="Annie Ziolek" userId="S::annie.ziolek@eqs.com::bcd9541d-06cb-4665-b7b5-319e11b0951e" providerId="AD" clId="Web-{B545A02F-65BD-C7C1-4ED4-4268BB1B9860}" dt="2026-04-03T15:44:34.069" v="510" actId="20577"/>
        <pc:sldMkLst>
          <pc:docMk/>
          <pc:sldMk cId="3170101367" sldId="441"/>
        </pc:sldMkLst>
        <pc:spChg chg="mod">
          <ac:chgData name="Annie Ziolek" userId="S::annie.ziolek@eqs.com::bcd9541d-06cb-4665-b7b5-319e11b0951e" providerId="AD" clId="Web-{B545A02F-65BD-C7C1-4ED4-4268BB1B9860}" dt="2026-04-03T15:44:34.069" v="510" actId="20577"/>
          <ac:spMkLst>
            <pc:docMk/>
            <pc:sldMk cId="3170101367" sldId="441"/>
            <ac:spMk id="2" creationId="{E61106D3-2728-0FB5-DAB4-D618C860E416}"/>
          </ac:spMkLst>
        </pc:spChg>
      </pc:sldChg>
      <pc:sldChg chg="modSp ord">
        <pc:chgData name="Annie Ziolek" userId="S::annie.ziolek@eqs.com::bcd9541d-06cb-4665-b7b5-319e11b0951e" providerId="AD" clId="Web-{B545A02F-65BD-C7C1-4ED4-4268BB1B9860}" dt="2026-04-03T15:42:58.172" v="475" actId="20577"/>
        <pc:sldMkLst>
          <pc:docMk/>
          <pc:sldMk cId="1446914514" sldId="442"/>
        </pc:sldMkLst>
        <pc:spChg chg="mod">
          <ac:chgData name="Annie Ziolek" userId="S::annie.ziolek@eqs.com::bcd9541d-06cb-4665-b7b5-319e11b0951e" providerId="AD" clId="Web-{B545A02F-65BD-C7C1-4ED4-4268BB1B9860}" dt="2026-04-03T15:42:58.172" v="475" actId="20577"/>
          <ac:spMkLst>
            <pc:docMk/>
            <pc:sldMk cId="1446914514" sldId="442"/>
            <ac:spMk id="6" creationId="{CD8CE02A-4948-AD82-8A9F-3006330FF24D}"/>
          </ac:spMkLst>
        </pc:spChg>
      </pc:sldChg>
      <pc:sldChg chg="ord">
        <pc:chgData name="Annie Ziolek" userId="S::annie.ziolek@eqs.com::bcd9541d-06cb-4665-b7b5-319e11b0951e" providerId="AD" clId="Web-{B545A02F-65BD-C7C1-4ED4-4268BB1B9860}" dt="2026-04-03T15:41:59.215" v="454"/>
        <pc:sldMkLst>
          <pc:docMk/>
          <pc:sldMk cId="3034869352" sldId="443"/>
        </pc:sldMkLst>
      </pc:sldChg>
      <pc:sldChg chg="modSp">
        <pc:chgData name="Annie Ziolek" userId="S::annie.ziolek@eqs.com::bcd9541d-06cb-4665-b7b5-319e11b0951e" providerId="AD" clId="Web-{B545A02F-65BD-C7C1-4ED4-4268BB1B9860}" dt="2026-04-03T15:46:10.526" v="522" actId="20577"/>
        <pc:sldMkLst>
          <pc:docMk/>
          <pc:sldMk cId="623469210" sldId="445"/>
        </pc:sldMkLst>
        <pc:spChg chg="mod">
          <ac:chgData name="Annie Ziolek" userId="S::annie.ziolek@eqs.com::bcd9541d-06cb-4665-b7b5-319e11b0951e" providerId="AD" clId="Web-{B545A02F-65BD-C7C1-4ED4-4268BB1B9860}" dt="2026-04-03T15:46:10.526" v="522" actId="20577"/>
          <ac:spMkLst>
            <pc:docMk/>
            <pc:sldMk cId="623469210" sldId="445"/>
            <ac:spMk id="7" creationId="{569F9356-902E-1AB6-EB08-BA53835A0496}"/>
          </ac:spMkLst>
        </pc:spChg>
      </pc:sldChg>
      <pc:sldChg chg="modSp">
        <pc:chgData name="Annie Ziolek" userId="S::annie.ziolek@eqs.com::bcd9541d-06cb-4665-b7b5-319e11b0951e" providerId="AD" clId="Web-{B545A02F-65BD-C7C1-4ED4-4268BB1B9860}" dt="2026-04-03T15:36:18.214" v="372" actId="20577"/>
        <pc:sldMkLst>
          <pc:docMk/>
          <pc:sldMk cId="2415896347" sldId="446"/>
        </pc:sldMkLst>
        <pc:spChg chg="mod">
          <ac:chgData name="Annie Ziolek" userId="S::annie.ziolek@eqs.com::bcd9541d-06cb-4665-b7b5-319e11b0951e" providerId="AD" clId="Web-{B545A02F-65BD-C7C1-4ED4-4268BB1B9860}" dt="2026-04-03T15:36:18.214" v="372" actId="20577"/>
          <ac:spMkLst>
            <pc:docMk/>
            <pc:sldMk cId="2415896347" sldId="446"/>
            <ac:spMk id="11" creationId="{6AE5C24E-853B-B4A6-BD1C-FD34FFBB3E3A}"/>
          </ac:spMkLst>
        </pc:spChg>
      </pc:sldChg>
      <pc:sldChg chg="modSp">
        <pc:chgData name="Annie Ziolek" userId="S::annie.ziolek@eqs.com::bcd9541d-06cb-4665-b7b5-319e11b0951e" providerId="AD" clId="Web-{B545A02F-65BD-C7C1-4ED4-4268BB1B9860}" dt="2026-04-03T15:47:04.497" v="523" actId="20577"/>
        <pc:sldMkLst>
          <pc:docMk/>
          <pc:sldMk cId="4028181886" sldId="447"/>
        </pc:sldMkLst>
        <pc:spChg chg="mod">
          <ac:chgData name="Annie Ziolek" userId="S::annie.ziolek@eqs.com::bcd9541d-06cb-4665-b7b5-319e11b0951e" providerId="AD" clId="Web-{B545A02F-65BD-C7C1-4ED4-4268BB1B9860}" dt="2026-04-03T15:47:04.497" v="523" actId="20577"/>
          <ac:spMkLst>
            <pc:docMk/>
            <pc:sldMk cId="4028181886" sldId="447"/>
            <ac:spMk id="10" creationId="{F9CD7C52-8F33-984F-B4C5-C5D6F49E706E}"/>
          </ac:spMkLst>
        </pc:spChg>
      </pc:sldChg>
      <pc:sldChg chg="modSp ord">
        <pc:chgData name="Annie Ziolek" userId="S::annie.ziolek@eqs.com::bcd9541d-06cb-4665-b7b5-319e11b0951e" providerId="AD" clId="Web-{B545A02F-65BD-C7C1-4ED4-4268BB1B9860}" dt="2026-04-03T16:21:35.338" v="1284" actId="20577"/>
        <pc:sldMkLst>
          <pc:docMk/>
          <pc:sldMk cId="1818575276" sldId="449"/>
        </pc:sldMkLst>
        <pc:spChg chg="mod">
          <ac:chgData name="Annie Ziolek" userId="S::annie.ziolek@eqs.com::bcd9541d-06cb-4665-b7b5-319e11b0951e" providerId="AD" clId="Web-{B545A02F-65BD-C7C1-4ED4-4268BB1B9860}" dt="2026-04-03T16:21:35.338" v="1284" actId="20577"/>
          <ac:spMkLst>
            <pc:docMk/>
            <pc:sldMk cId="1818575276" sldId="449"/>
            <ac:spMk id="4" creationId="{54CDEBCB-C600-4A28-1474-31A4D15C53D6}"/>
          </ac:spMkLst>
        </pc:spChg>
      </pc:sldChg>
      <pc:sldChg chg="modSp ord">
        <pc:chgData name="Annie Ziolek" userId="S::annie.ziolek@eqs.com::bcd9541d-06cb-4665-b7b5-319e11b0951e" providerId="AD" clId="Web-{B545A02F-65BD-C7C1-4ED4-4268BB1B9860}" dt="2026-04-03T16:21:21.040" v="1283"/>
        <pc:sldMkLst>
          <pc:docMk/>
          <pc:sldMk cId="4193038953" sldId="450"/>
        </pc:sldMkLst>
        <pc:spChg chg="mod">
          <ac:chgData name="Annie Ziolek" userId="S::annie.ziolek@eqs.com::bcd9541d-06cb-4665-b7b5-319e11b0951e" providerId="AD" clId="Web-{B545A02F-65BD-C7C1-4ED4-4268BB1B9860}" dt="2026-04-03T16:21:09.071" v="1282" actId="20577"/>
          <ac:spMkLst>
            <pc:docMk/>
            <pc:sldMk cId="4193038953" sldId="450"/>
            <ac:spMk id="4" creationId="{A5CA2CF7-C782-01C5-B107-4A2AE02AE16A}"/>
          </ac:spMkLst>
        </pc:spChg>
      </pc:sldChg>
      <pc:sldChg chg="modSp ord">
        <pc:chgData name="Annie Ziolek" userId="S::annie.ziolek@eqs.com::bcd9541d-06cb-4665-b7b5-319e11b0951e" providerId="AD" clId="Web-{B545A02F-65BD-C7C1-4ED4-4268BB1B9860}" dt="2026-04-03T16:20:40.399" v="1281" actId="20577"/>
        <pc:sldMkLst>
          <pc:docMk/>
          <pc:sldMk cId="500432810" sldId="451"/>
        </pc:sldMkLst>
        <pc:spChg chg="mod">
          <ac:chgData name="Annie Ziolek" userId="S::annie.ziolek@eqs.com::bcd9541d-06cb-4665-b7b5-319e11b0951e" providerId="AD" clId="Web-{B545A02F-65BD-C7C1-4ED4-4268BB1B9860}" dt="2026-04-03T16:20:40.399" v="1281" actId="20577"/>
          <ac:spMkLst>
            <pc:docMk/>
            <pc:sldMk cId="500432810" sldId="451"/>
            <ac:spMk id="4" creationId="{BD6615B4-AFCB-6795-C8D0-46484A9B5BAF}"/>
          </ac:spMkLst>
        </pc:spChg>
      </pc:sldChg>
      <pc:sldChg chg="ord">
        <pc:chgData name="Annie Ziolek" userId="S::annie.ziolek@eqs.com::bcd9541d-06cb-4665-b7b5-319e11b0951e" providerId="AD" clId="Web-{B545A02F-65BD-C7C1-4ED4-4268BB1B9860}" dt="2026-04-03T16:18:45.457" v="1263"/>
        <pc:sldMkLst>
          <pc:docMk/>
          <pc:sldMk cId="1386914326" sldId="452"/>
        </pc:sldMkLst>
      </pc:sldChg>
      <pc:sldChg chg="modSp">
        <pc:chgData name="Annie Ziolek" userId="S::annie.ziolek@eqs.com::bcd9541d-06cb-4665-b7b5-319e11b0951e" providerId="AD" clId="Web-{B545A02F-65BD-C7C1-4ED4-4268BB1B9860}" dt="2026-04-03T15:36:35.528" v="378" actId="20577"/>
        <pc:sldMkLst>
          <pc:docMk/>
          <pc:sldMk cId="2563899393" sldId="458"/>
        </pc:sldMkLst>
        <pc:spChg chg="mod">
          <ac:chgData name="Annie Ziolek" userId="S::annie.ziolek@eqs.com::bcd9541d-06cb-4665-b7b5-319e11b0951e" providerId="AD" clId="Web-{B545A02F-65BD-C7C1-4ED4-4268BB1B9860}" dt="2026-04-03T15:36:35.528" v="378" actId="20577"/>
          <ac:spMkLst>
            <pc:docMk/>
            <pc:sldMk cId="2563899393" sldId="458"/>
            <ac:spMk id="2" creationId="{EA38A393-8D2B-A454-C78E-EFBD9A2720AD}"/>
          </ac:spMkLst>
        </pc:spChg>
      </pc:sldChg>
      <pc:sldChg chg="modSp">
        <pc:chgData name="Annie Ziolek" userId="S::annie.ziolek@eqs.com::bcd9541d-06cb-4665-b7b5-319e11b0951e" providerId="AD" clId="Web-{B545A02F-65BD-C7C1-4ED4-4268BB1B9860}" dt="2026-04-03T15:36:45.155" v="380" actId="20577"/>
        <pc:sldMkLst>
          <pc:docMk/>
          <pc:sldMk cId="1073050" sldId="461"/>
        </pc:sldMkLst>
        <pc:spChg chg="mod">
          <ac:chgData name="Annie Ziolek" userId="S::annie.ziolek@eqs.com::bcd9541d-06cb-4665-b7b5-319e11b0951e" providerId="AD" clId="Web-{B545A02F-65BD-C7C1-4ED4-4268BB1B9860}" dt="2026-04-03T15:36:45.155" v="380" actId="20577"/>
          <ac:spMkLst>
            <pc:docMk/>
            <pc:sldMk cId="1073050" sldId="461"/>
            <ac:spMk id="9" creationId="{F2F8FE61-CEB0-13EC-F1B0-9C1867728B5D}"/>
          </ac:spMkLst>
        </pc:spChg>
      </pc:sldChg>
      <pc:sldChg chg="addSp modSp">
        <pc:chgData name="Annie Ziolek" userId="S::annie.ziolek@eqs.com::bcd9541d-06cb-4665-b7b5-319e11b0951e" providerId="AD" clId="Web-{B545A02F-65BD-C7C1-4ED4-4268BB1B9860}" dt="2026-04-03T16:17:36.344" v="1262" actId="20577"/>
        <pc:sldMkLst>
          <pc:docMk/>
          <pc:sldMk cId="2535894460" sldId="468"/>
        </pc:sldMkLst>
        <pc:spChg chg="add mod">
          <ac:chgData name="Annie Ziolek" userId="S::annie.ziolek@eqs.com::bcd9541d-06cb-4665-b7b5-319e11b0951e" providerId="AD" clId="Web-{B545A02F-65BD-C7C1-4ED4-4268BB1B9860}" dt="2026-04-03T16:17:36.344" v="1262" actId="20577"/>
          <ac:spMkLst>
            <pc:docMk/>
            <pc:sldMk cId="2535894460" sldId="468"/>
            <ac:spMk id="3" creationId="{0049866C-8669-C5CE-255A-A2874AF56832}"/>
          </ac:spMkLst>
        </pc:spChg>
        <pc:spChg chg="mod">
          <ac:chgData name="Annie Ziolek" userId="S::annie.ziolek@eqs.com::bcd9541d-06cb-4665-b7b5-319e11b0951e" providerId="AD" clId="Web-{B545A02F-65BD-C7C1-4ED4-4268BB1B9860}" dt="2026-04-03T16:05:46.564" v="899" actId="20577"/>
          <ac:spMkLst>
            <pc:docMk/>
            <pc:sldMk cId="2535894460" sldId="468"/>
            <ac:spMk id="12" creationId="{924BD855-6237-04F8-CDF7-591E0B73D5BC}"/>
          </ac:spMkLst>
        </pc:spChg>
      </pc:sldChg>
      <pc:sldChg chg="modSp">
        <pc:chgData name="Annie Ziolek" userId="S::annie.ziolek@eqs.com::bcd9541d-06cb-4665-b7b5-319e11b0951e" providerId="AD" clId="Web-{B545A02F-65BD-C7C1-4ED4-4268BB1B9860}" dt="2026-04-03T16:00:00.078" v="712" actId="20577"/>
        <pc:sldMkLst>
          <pc:docMk/>
          <pc:sldMk cId="3821088901" sldId="469"/>
        </pc:sldMkLst>
        <pc:spChg chg="mod">
          <ac:chgData name="Annie Ziolek" userId="S::annie.ziolek@eqs.com::bcd9541d-06cb-4665-b7b5-319e11b0951e" providerId="AD" clId="Web-{B545A02F-65BD-C7C1-4ED4-4268BB1B9860}" dt="2026-04-03T16:00:00.078" v="712" actId="20577"/>
          <ac:spMkLst>
            <pc:docMk/>
            <pc:sldMk cId="3821088901" sldId="469"/>
            <ac:spMk id="12" creationId="{D7EFBCF3-6064-0EE1-A29C-8C8698DDCB32}"/>
          </ac:spMkLst>
        </pc:spChg>
      </pc:sldChg>
      <pc:sldChg chg="addSp delSp modSp del ord">
        <pc:chgData name="Annie Ziolek" userId="S::annie.ziolek@eqs.com::bcd9541d-06cb-4665-b7b5-319e11b0951e" providerId="AD" clId="Web-{B545A02F-65BD-C7C1-4ED4-4268BB1B9860}" dt="2026-04-03T15:56:32.704" v="666"/>
        <pc:sldMkLst>
          <pc:docMk/>
          <pc:sldMk cId="2759175477" sldId="470"/>
        </pc:sldMkLst>
        <pc:spChg chg="mod">
          <ac:chgData name="Annie Ziolek" userId="S::annie.ziolek@eqs.com::bcd9541d-06cb-4665-b7b5-319e11b0951e" providerId="AD" clId="Web-{B545A02F-65BD-C7C1-4ED4-4268BB1B9860}" dt="2026-04-03T15:52:21.304" v="552" actId="14100"/>
          <ac:spMkLst>
            <pc:docMk/>
            <pc:sldMk cId="2759175477" sldId="470"/>
            <ac:spMk id="2" creationId="{6B98DB0D-7DB1-BC13-B1BB-0D9B6B92DAD1}"/>
          </ac:spMkLst>
        </pc:spChg>
        <pc:spChg chg="add del">
          <ac:chgData name="Annie Ziolek" userId="S::annie.ziolek@eqs.com::bcd9541d-06cb-4665-b7b5-319e11b0951e" providerId="AD" clId="Web-{B545A02F-65BD-C7C1-4ED4-4268BB1B9860}" dt="2026-04-03T15:52:14.445" v="550"/>
          <ac:spMkLst>
            <pc:docMk/>
            <pc:sldMk cId="2759175477" sldId="470"/>
            <ac:spMk id="4" creationId="{0B186C17-30FE-9853-D0EE-09934A4A6C94}"/>
          </ac:spMkLst>
        </pc:spChg>
        <pc:spChg chg="add del">
          <ac:chgData name="Annie Ziolek" userId="S::annie.ziolek@eqs.com::bcd9541d-06cb-4665-b7b5-319e11b0951e" providerId="AD" clId="Web-{B545A02F-65BD-C7C1-4ED4-4268BB1B9860}" dt="2026-04-03T15:52:04.804" v="549"/>
          <ac:spMkLst>
            <pc:docMk/>
            <pc:sldMk cId="2759175477" sldId="470"/>
            <ac:spMk id="6" creationId="{D5535432-0E51-6B17-D38F-C7C403B03E08}"/>
          </ac:spMkLst>
        </pc:spChg>
        <pc:spChg chg="add del mod">
          <ac:chgData name="Annie Ziolek" userId="S::annie.ziolek@eqs.com::bcd9541d-06cb-4665-b7b5-319e11b0951e" providerId="AD" clId="Web-{B545A02F-65BD-C7C1-4ED4-4268BB1B9860}" dt="2026-04-03T15:52:56.008" v="557"/>
          <ac:spMkLst>
            <pc:docMk/>
            <pc:sldMk cId="2759175477" sldId="470"/>
            <ac:spMk id="8" creationId="{4A030FC5-E292-9C49-9DB1-8BCCEFA95236}"/>
          </ac:spMkLst>
        </pc:spChg>
      </pc:sldChg>
      <pc:sldChg chg="modSp add ord">
        <pc:chgData name="Annie Ziolek" userId="S::annie.ziolek@eqs.com::bcd9541d-06cb-4665-b7b5-319e11b0951e" providerId="AD" clId="Web-{B545A02F-65BD-C7C1-4ED4-4268BB1B9860}" dt="2026-04-03T16:09:43.389" v="1215" actId="20577"/>
        <pc:sldMkLst>
          <pc:docMk/>
          <pc:sldMk cId="3720622627" sldId="471"/>
        </pc:sldMkLst>
        <pc:spChg chg="mod">
          <ac:chgData name="Annie Ziolek" userId="S::annie.ziolek@eqs.com::bcd9541d-06cb-4665-b7b5-319e11b0951e" providerId="AD" clId="Web-{B545A02F-65BD-C7C1-4ED4-4268BB1B9860}" dt="2026-04-03T16:09:43.389" v="1215" actId="20577"/>
          <ac:spMkLst>
            <pc:docMk/>
            <pc:sldMk cId="3720622627" sldId="471"/>
            <ac:spMk id="2" creationId="{CCE744B1-FDFE-A2DB-21C7-69B8546469A6}"/>
          </ac:spMkLst>
        </pc:spChg>
      </pc:sldChg>
      <pc:sldChg chg="addSp delSp modSp add ord replId">
        <pc:chgData name="Annie Ziolek" userId="S::annie.ziolek@eqs.com::bcd9541d-06cb-4665-b7b5-319e11b0951e" providerId="AD" clId="Web-{B545A02F-65BD-C7C1-4ED4-4268BB1B9860}" dt="2026-04-03T16:02:23.256" v="752" actId="20577"/>
        <pc:sldMkLst>
          <pc:docMk/>
          <pc:sldMk cId="974819427" sldId="472"/>
        </pc:sldMkLst>
        <pc:spChg chg="mod">
          <ac:chgData name="Annie Ziolek" userId="S::annie.ziolek@eqs.com::bcd9541d-06cb-4665-b7b5-319e11b0951e" providerId="AD" clId="Web-{B545A02F-65BD-C7C1-4ED4-4268BB1B9860}" dt="2026-04-03T16:02:23.256" v="752" actId="20577"/>
          <ac:spMkLst>
            <pc:docMk/>
            <pc:sldMk cId="974819427" sldId="472"/>
            <ac:spMk id="12" creationId="{3587EF9A-44EE-73A7-2E80-2C57F6F10491}"/>
          </ac:spMkLst>
        </pc:spChg>
        <pc:spChg chg="mod">
          <ac:chgData name="Annie Ziolek" userId="S::annie.ziolek@eqs.com::bcd9541d-06cb-4665-b7b5-319e11b0951e" providerId="AD" clId="Web-{B545A02F-65BD-C7C1-4ED4-4268BB1B9860}" dt="2026-04-03T15:59:45.796" v="710" actId="20577"/>
          <ac:spMkLst>
            <pc:docMk/>
            <pc:sldMk cId="974819427" sldId="472"/>
            <ac:spMk id="13" creationId="{0BBB1EC5-BAC7-7E29-0EA1-38B4559D2FD2}"/>
          </ac:spMkLst>
        </pc:spChg>
        <pc:picChg chg="add del mod">
          <ac:chgData name="Annie Ziolek" userId="S::annie.ziolek@eqs.com::bcd9541d-06cb-4665-b7b5-319e11b0951e" providerId="AD" clId="Web-{B545A02F-65BD-C7C1-4ED4-4268BB1B9860}" dt="2026-04-03T15:58:55.934" v="703"/>
          <ac:picMkLst>
            <pc:docMk/>
            <pc:sldMk cId="974819427" sldId="472"/>
            <ac:picMk id="2" creationId="{248B0A75-B644-76D2-946C-E2FE5BA7FC7E}"/>
          </ac:picMkLst>
        </pc:picChg>
        <pc:picChg chg="del">
          <ac:chgData name="Annie Ziolek" userId="S::annie.ziolek@eqs.com::bcd9541d-06cb-4665-b7b5-319e11b0951e" providerId="AD" clId="Web-{B545A02F-65BD-C7C1-4ED4-4268BB1B9860}" dt="2026-04-03T15:58:07.696" v="684"/>
          <ac:picMkLst>
            <pc:docMk/>
            <pc:sldMk cId="974819427" sldId="472"/>
            <ac:picMk id="3" creationId="{D41DD93D-182B-AA01-99BD-F6BABF24ABFA}"/>
          </ac:picMkLst>
        </pc:picChg>
        <pc:picChg chg="del">
          <ac:chgData name="Annie Ziolek" userId="S::annie.ziolek@eqs.com::bcd9541d-06cb-4665-b7b5-319e11b0951e" providerId="AD" clId="Web-{B545A02F-65BD-C7C1-4ED4-4268BB1B9860}" dt="2026-04-03T15:57:39.116" v="679"/>
          <ac:picMkLst>
            <pc:docMk/>
            <pc:sldMk cId="974819427" sldId="472"/>
            <ac:picMk id="4" creationId="{1E699FF2-0027-67D0-9B3F-6EE47DF124ED}"/>
          </ac:picMkLst>
        </pc:picChg>
        <pc:picChg chg="add mod">
          <ac:chgData name="Annie Ziolek" userId="S::annie.ziolek@eqs.com::bcd9541d-06cb-4665-b7b5-319e11b0951e" providerId="AD" clId="Web-{B545A02F-65BD-C7C1-4ED4-4268BB1B9860}" dt="2026-04-03T16:00:26.251" v="713" actId="14100"/>
          <ac:picMkLst>
            <pc:docMk/>
            <pc:sldMk cId="974819427" sldId="472"/>
            <ac:picMk id="5" creationId="{1CC2302A-FDA3-3489-4743-D9DA638E01A8}"/>
          </ac:picMkLst>
        </pc:picChg>
        <pc:picChg chg="add del mod">
          <ac:chgData name="Annie Ziolek" userId="S::annie.ziolek@eqs.com::bcd9541d-06cb-4665-b7b5-319e11b0951e" providerId="AD" clId="Web-{B545A02F-65BD-C7C1-4ED4-4268BB1B9860}" dt="2026-04-03T16:00:44.892" v="716"/>
          <ac:picMkLst>
            <pc:docMk/>
            <pc:sldMk cId="974819427" sldId="472"/>
            <ac:picMk id="6" creationId="{5538C232-4047-1790-8C33-5404DEACFD33}"/>
          </ac:picMkLst>
        </pc:picChg>
        <pc:picChg chg="add mod">
          <ac:chgData name="Annie Ziolek" userId="S::annie.ziolek@eqs.com::bcd9541d-06cb-4665-b7b5-319e11b0951e" providerId="AD" clId="Web-{B545A02F-65BD-C7C1-4ED4-4268BB1B9860}" dt="2026-04-03T16:00:54.299" v="720" actId="1076"/>
          <ac:picMkLst>
            <pc:docMk/>
            <pc:sldMk cId="974819427" sldId="472"/>
            <ac:picMk id="9" creationId="{1A91C95F-A14D-6253-81B5-A198AFB6A896}"/>
          </ac:picMkLst>
        </pc:picChg>
      </pc:sldChg>
    </pc:docChg>
  </pc:docChgLst>
  <pc:docChgLst>
    <pc:chgData name="Molly Brand" userId="S::molly.brand@eqs.com::b8940fc0-24ea-4b2e-98aa-d86e6a17f272" providerId="AD" clId="Web-{D4DF4911-9B87-0318-D767-B4ADD2146C87}"/>
    <pc:docChg chg="mod modSld">
      <pc:chgData name="Molly Brand" userId="S::molly.brand@eqs.com::b8940fc0-24ea-4b2e-98aa-d86e6a17f272" providerId="AD" clId="Web-{D4DF4911-9B87-0318-D767-B4ADD2146C87}" dt="2026-04-03T17:02:17.933" v="7" actId="20577"/>
      <pc:docMkLst>
        <pc:docMk/>
      </pc:docMkLst>
      <pc:sldChg chg="modSp">
        <pc:chgData name="Molly Brand" userId="S::molly.brand@eqs.com::b8940fc0-24ea-4b2e-98aa-d86e6a17f272" providerId="AD" clId="Web-{D4DF4911-9B87-0318-D767-B4ADD2146C87}" dt="2026-04-03T17:02:17.933" v="7" actId="20577"/>
        <pc:sldMkLst>
          <pc:docMk/>
          <pc:sldMk cId="2535894460" sldId="468"/>
        </pc:sldMkLst>
        <pc:spChg chg="mod">
          <ac:chgData name="Molly Brand" userId="S::molly.brand@eqs.com::b8940fc0-24ea-4b2e-98aa-d86e6a17f272" providerId="AD" clId="Web-{D4DF4911-9B87-0318-D767-B4ADD2146C87}" dt="2026-04-03T17:02:17.933" v="7" actId="20577"/>
          <ac:spMkLst>
            <pc:docMk/>
            <pc:sldMk cId="2535894460" sldId="468"/>
            <ac:spMk id="3" creationId="{0049866C-8669-C5CE-255A-A2874AF56832}"/>
          </ac:spMkLst>
        </pc:spChg>
      </pc:sldChg>
      <pc:sldChg chg="modSp">
        <pc:chgData name="Molly Brand" userId="S::molly.brand@eqs.com::b8940fc0-24ea-4b2e-98aa-d86e6a17f272" providerId="AD" clId="Web-{D4DF4911-9B87-0318-D767-B4ADD2146C87}" dt="2026-04-03T17:00:52.901" v="2" actId="20577"/>
        <pc:sldMkLst>
          <pc:docMk/>
          <pc:sldMk cId="3720622627" sldId="471"/>
        </pc:sldMkLst>
        <pc:spChg chg="mod">
          <ac:chgData name="Molly Brand" userId="S::molly.brand@eqs.com::b8940fc0-24ea-4b2e-98aa-d86e6a17f272" providerId="AD" clId="Web-{D4DF4911-9B87-0318-D767-B4ADD2146C87}" dt="2026-04-03T17:00:52.901" v="2" actId="20577"/>
          <ac:spMkLst>
            <pc:docMk/>
            <pc:sldMk cId="3720622627" sldId="471"/>
            <ac:spMk id="2" creationId="{CCE744B1-FDFE-A2DB-21C7-69B8546469A6}"/>
          </ac:spMkLst>
        </pc:spChg>
      </pc:sldChg>
    </pc:docChg>
  </pc:docChgLst>
  <pc:docChgLst>
    <pc:chgData name="Molly Brand" userId="S::molly.brand@eqs.com::b8940fc0-24ea-4b2e-98aa-d86e6a17f272" providerId="AD" clId="Web-{D1794505-EEBE-872C-29CB-27B0818135D8}"/>
    <pc:docChg chg="addSld modSld">
      <pc:chgData name="Molly Brand" userId="S::molly.brand@eqs.com::b8940fc0-24ea-4b2e-98aa-d86e6a17f272" providerId="AD" clId="Web-{D1794505-EEBE-872C-29CB-27B0818135D8}" dt="2026-03-04T18:38:15.296" v="197" actId="20577"/>
      <pc:docMkLst>
        <pc:docMk/>
      </pc:docMkLst>
    </pc:docChg>
  </pc:docChgLst>
  <pc:docChgLst>
    <pc:chgData name="Annie Ziolek" userId="S::annie.ziolek@eqs.com::bcd9541d-06cb-4665-b7b5-319e11b0951e" providerId="AD" clId="Web-{B070F93F-64BF-2AB6-6733-0F0E482D23D6}"/>
    <pc:docChg chg="modSld">
      <pc:chgData name="Annie Ziolek" userId="S::annie.ziolek@eqs.com::bcd9541d-06cb-4665-b7b5-319e11b0951e" providerId="AD" clId="Web-{B070F93F-64BF-2AB6-6733-0F0E482D23D6}" dt="2026-04-03T17:21:02.154" v="192" actId="1076"/>
      <pc:docMkLst>
        <pc:docMk/>
      </pc:docMkLst>
      <pc:sldChg chg="modSp">
        <pc:chgData name="Annie Ziolek" userId="S::annie.ziolek@eqs.com::bcd9541d-06cb-4665-b7b5-319e11b0951e" providerId="AD" clId="Web-{B070F93F-64BF-2AB6-6733-0F0E482D23D6}" dt="2026-04-03T17:21:02.154" v="192" actId="1076"/>
        <pc:sldMkLst>
          <pc:docMk/>
          <pc:sldMk cId="4289679249" sldId="448"/>
        </pc:sldMkLst>
        <pc:picChg chg="mod">
          <ac:chgData name="Annie Ziolek" userId="S::annie.ziolek@eqs.com::bcd9541d-06cb-4665-b7b5-319e11b0951e" providerId="AD" clId="Web-{B070F93F-64BF-2AB6-6733-0F0E482D23D6}" dt="2026-04-03T17:21:02.154" v="192" actId="1076"/>
          <ac:picMkLst>
            <pc:docMk/>
            <pc:sldMk cId="4289679249" sldId="448"/>
            <ac:picMk id="8" creationId="{A6E96CDC-C5B0-4713-5FAA-BBA130864E33}"/>
          </ac:picMkLst>
        </pc:picChg>
      </pc:sldChg>
      <pc:sldChg chg="modSp">
        <pc:chgData name="Annie Ziolek" userId="S::annie.ziolek@eqs.com::bcd9541d-06cb-4665-b7b5-319e11b0951e" providerId="AD" clId="Web-{B070F93F-64BF-2AB6-6733-0F0E482D23D6}" dt="2026-04-03T17:16:59.737" v="103" actId="1076"/>
        <pc:sldMkLst>
          <pc:docMk/>
          <pc:sldMk cId="2535894460" sldId="468"/>
        </pc:sldMkLst>
        <pc:spChg chg="mod">
          <ac:chgData name="Annie Ziolek" userId="S::annie.ziolek@eqs.com::bcd9541d-06cb-4665-b7b5-319e11b0951e" providerId="AD" clId="Web-{B070F93F-64BF-2AB6-6733-0F0E482D23D6}" dt="2026-04-03T17:16:59.737" v="103" actId="1076"/>
          <ac:spMkLst>
            <pc:docMk/>
            <pc:sldMk cId="2535894460" sldId="468"/>
            <ac:spMk id="3" creationId="{0049866C-8669-C5CE-255A-A2874AF56832}"/>
          </ac:spMkLst>
        </pc:spChg>
      </pc:sldChg>
      <pc:sldChg chg="modSp">
        <pc:chgData name="Annie Ziolek" userId="S::annie.ziolek@eqs.com::bcd9541d-06cb-4665-b7b5-319e11b0951e" providerId="AD" clId="Web-{B070F93F-64BF-2AB6-6733-0F0E482D23D6}" dt="2026-04-03T17:20:49.935" v="191" actId="20577"/>
        <pc:sldMkLst>
          <pc:docMk/>
          <pc:sldMk cId="3821088901" sldId="469"/>
        </pc:sldMkLst>
        <pc:spChg chg="mod">
          <ac:chgData name="Annie Ziolek" userId="S::annie.ziolek@eqs.com::bcd9541d-06cb-4665-b7b5-319e11b0951e" providerId="AD" clId="Web-{B070F93F-64BF-2AB6-6733-0F0E482D23D6}" dt="2026-04-03T17:20:49.935" v="191" actId="20577"/>
          <ac:spMkLst>
            <pc:docMk/>
            <pc:sldMk cId="3821088901" sldId="469"/>
            <ac:spMk id="12" creationId="{D7EFBCF3-6064-0EE1-A29C-8C8698DDCB32}"/>
          </ac:spMkLst>
        </pc:spChg>
      </pc:sldChg>
      <pc:sldChg chg="modSp modCm">
        <pc:chgData name="Annie Ziolek" userId="S::annie.ziolek@eqs.com::bcd9541d-06cb-4665-b7b5-319e11b0951e" providerId="AD" clId="Web-{B070F93F-64BF-2AB6-6733-0F0E482D23D6}" dt="2026-04-03T17:17:38.286" v="143" actId="20577"/>
        <pc:sldMkLst>
          <pc:docMk/>
          <pc:sldMk cId="3720622627" sldId="471"/>
        </pc:sldMkLst>
        <pc:spChg chg="mod">
          <ac:chgData name="Annie Ziolek" userId="S::annie.ziolek@eqs.com::bcd9541d-06cb-4665-b7b5-319e11b0951e" providerId="AD" clId="Web-{B070F93F-64BF-2AB6-6733-0F0E482D23D6}" dt="2026-04-03T17:17:38.286" v="143" actId="20577"/>
          <ac:spMkLst>
            <pc:docMk/>
            <pc:sldMk cId="3720622627" sldId="471"/>
            <ac:spMk id="2" creationId="{CCE744B1-FDFE-A2DB-21C7-69B8546469A6}"/>
          </ac:spMkLst>
        </pc:spChg>
        <pc:extLst>
          <p:ext xmlns:p="http://schemas.openxmlformats.org/presentationml/2006/main" uri="{D6D511B9-2390-475A-947B-AFAB55BFBCF1}">
            <pc226:cmChg xmlns:pc226="http://schemas.microsoft.com/office/powerpoint/2022/06/main/command" chg="mod">
              <pc226:chgData name="Annie Ziolek" userId="S::annie.ziolek@eqs.com::bcd9541d-06cb-4665-b7b5-319e11b0951e" providerId="AD" clId="Web-{B070F93F-64BF-2AB6-6733-0F0E482D23D6}" dt="2026-04-03T17:17:36.036" v="142" actId="20577"/>
              <pc2:cmMkLst xmlns:pc2="http://schemas.microsoft.com/office/powerpoint/2019/9/main/command">
                <pc:docMk/>
                <pc:sldMk cId="3720622627" sldId="471"/>
                <pc2:cmMk id="{72C4D60C-9B79-462A-9B54-15AC840C3286}"/>
              </pc2:cmMkLst>
            </pc226:cmChg>
            <pc226:cmChg xmlns:pc226="http://schemas.microsoft.com/office/powerpoint/2022/06/main/command" chg="mod">
              <pc226:chgData name="Annie Ziolek" userId="S::annie.ziolek@eqs.com::bcd9541d-06cb-4665-b7b5-319e11b0951e" providerId="AD" clId="Web-{B070F93F-64BF-2AB6-6733-0F0E482D23D6}" dt="2026-04-03T17:17:36.036" v="142" actId="20577"/>
              <pc2:cmMkLst xmlns:pc2="http://schemas.microsoft.com/office/powerpoint/2019/9/main/command">
                <pc:docMk/>
                <pc:sldMk cId="3720622627" sldId="471"/>
                <pc2:cmMk id="{8B382ABE-5E09-4C3D-B4D3-C0BD4A7C5D9A}"/>
              </pc2:cmMkLst>
            </pc226:cmChg>
          </p:ext>
        </pc:extLst>
      </pc:sldChg>
    </pc:docChg>
  </pc:docChgLst>
  <pc:docChgLst>
    <pc:chgData name="Molly Brand" userId="S::molly.brand@eqs.com::b8940fc0-24ea-4b2e-98aa-d86e6a17f272" providerId="AD" clId="Web-{836BFB60-7C6D-8915-5769-A0777794EA79}"/>
    <pc:docChg chg="addSld modSld">
      <pc:chgData name="Molly Brand" userId="S::molly.brand@eqs.com::b8940fc0-24ea-4b2e-98aa-d86e6a17f272" providerId="AD" clId="Web-{836BFB60-7C6D-8915-5769-A0777794EA79}" dt="2026-04-03T22:06:53.779" v="536" actId="1076"/>
      <pc:docMkLst>
        <pc:docMk/>
      </pc:docMkLst>
      <pc:sldChg chg="modSp">
        <pc:chgData name="Molly Brand" userId="S::molly.brand@eqs.com::b8940fc0-24ea-4b2e-98aa-d86e6a17f272" providerId="AD" clId="Web-{836BFB60-7C6D-8915-5769-A0777794EA79}" dt="2026-04-03T22:06:53.779" v="536" actId="1076"/>
        <pc:sldMkLst>
          <pc:docMk/>
          <pc:sldMk cId="2535894460" sldId="468"/>
        </pc:sldMkLst>
        <pc:spChg chg="mod">
          <ac:chgData name="Molly Brand" userId="S::molly.brand@eqs.com::b8940fc0-24ea-4b2e-98aa-d86e6a17f272" providerId="AD" clId="Web-{836BFB60-7C6D-8915-5769-A0777794EA79}" dt="2026-04-03T22:06:53.779" v="536" actId="1076"/>
          <ac:spMkLst>
            <pc:docMk/>
            <pc:sldMk cId="2535894460" sldId="468"/>
            <ac:spMk id="3" creationId="{0049866C-8669-C5CE-255A-A2874AF56832}"/>
          </ac:spMkLst>
        </pc:spChg>
      </pc:sldChg>
      <pc:sldChg chg="addSp delSp modSp add replId">
        <pc:chgData name="Molly Brand" userId="S::molly.brand@eqs.com::b8940fc0-24ea-4b2e-98aa-d86e6a17f272" providerId="AD" clId="Web-{836BFB60-7C6D-8915-5769-A0777794EA79}" dt="2026-04-03T22:06:44.842" v="535" actId="1076"/>
        <pc:sldMkLst>
          <pc:docMk/>
          <pc:sldMk cId="3408335174" sldId="473"/>
        </pc:sldMkLst>
        <pc:spChg chg="mod">
          <ac:chgData name="Molly Brand" userId="S::molly.brand@eqs.com::b8940fc0-24ea-4b2e-98aa-d86e6a17f272" providerId="AD" clId="Web-{836BFB60-7C6D-8915-5769-A0777794EA79}" dt="2026-04-03T22:06:44.842" v="535" actId="1076"/>
          <ac:spMkLst>
            <pc:docMk/>
            <pc:sldMk cId="3408335174" sldId="473"/>
            <ac:spMk id="3" creationId="{960FFADD-AD2D-80BE-9F12-737201EED818}"/>
          </ac:spMkLst>
        </pc:spChg>
        <pc:spChg chg="mod">
          <ac:chgData name="Molly Brand" userId="S::molly.brand@eqs.com::b8940fc0-24ea-4b2e-98aa-d86e6a17f272" providerId="AD" clId="Web-{836BFB60-7C6D-8915-5769-A0777794EA79}" dt="2026-04-03T22:06:12.981" v="533" actId="20577"/>
          <ac:spMkLst>
            <pc:docMk/>
            <pc:sldMk cId="3408335174" sldId="473"/>
            <ac:spMk id="12" creationId="{7DD328D4-F760-97C2-F42A-0224633F4C04}"/>
          </ac:spMkLst>
        </pc:spChg>
        <pc:picChg chg="add del mod">
          <ac:chgData name="Molly Brand" userId="S::molly.brand@eqs.com::b8940fc0-24ea-4b2e-98aa-d86e6a17f272" providerId="AD" clId="Web-{836BFB60-7C6D-8915-5769-A0777794EA79}" dt="2026-04-03T22:01:44.249" v="66"/>
          <ac:picMkLst>
            <pc:docMk/>
            <pc:sldMk cId="3408335174" sldId="473"/>
            <ac:picMk id="2" creationId="{26612C38-A915-7E62-580C-CD9E1BC19BE2}"/>
          </ac:picMkLst>
        </pc:picChg>
        <pc:picChg chg="add mod ord">
          <ac:chgData name="Molly Brand" userId="S::molly.brand@eqs.com::b8940fc0-24ea-4b2e-98aa-d86e6a17f272" providerId="AD" clId="Web-{836BFB60-7C6D-8915-5769-A0777794EA79}" dt="2026-04-03T22:06:36.873" v="534"/>
          <ac:picMkLst>
            <pc:docMk/>
            <pc:sldMk cId="3408335174" sldId="473"/>
            <ac:picMk id="4" creationId="{267B45A5-8E54-747C-054B-8663271AFF38}"/>
          </ac:picMkLst>
        </pc:picChg>
        <pc:picChg chg="del">
          <ac:chgData name="Molly Brand" userId="S::molly.brand@eqs.com::b8940fc0-24ea-4b2e-98aa-d86e6a17f272" providerId="AD" clId="Web-{836BFB60-7C6D-8915-5769-A0777794EA79}" dt="2026-04-03T22:00:47.089" v="13"/>
          <ac:picMkLst>
            <pc:docMk/>
            <pc:sldMk cId="3408335174" sldId="473"/>
            <ac:picMk id="6" creationId="{9DC04698-6DCA-E681-3EDF-80DA6645062C}"/>
          </ac:picMkLst>
        </pc:picChg>
        <pc:picChg chg="del">
          <ac:chgData name="Molly Brand" userId="S::molly.brand@eqs.com::b8940fc0-24ea-4b2e-98aa-d86e6a17f272" providerId="AD" clId="Web-{836BFB60-7C6D-8915-5769-A0777794EA79}" dt="2026-04-03T22:00:53.308" v="15"/>
          <ac:picMkLst>
            <pc:docMk/>
            <pc:sldMk cId="3408335174" sldId="473"/>
            <ac:picMk id="9" creationId="{CD78DBDF-6638-6F60-4F55-1B8350E09925}"/>
          </ac:picMkLst>
        </pc:picChg>
      </pc:sldChg>
    </pc:docChg>
  </pc:docChgLst>
  <pc:docChgLst>
    <pc:chgData name="Megan Akiba" userId="3008d2ff-9750-4176-b944-88995213208d" providerId="ADAL" clId="{81ABFF0B-A0DB-594C-B0CE-20C3242895BC}"/>
    <pc:docChg chg="custSel modSld">
      <pc:chgData name="Megan Akiba" userId="3008d2ff-9750-4176-b944-88995213208d" providerId="ADAL" clId="{81ABFF0B-A0DB-594C-B0CE-20C3242895BC}" dt="2026-03-04T18:37:43.542" v="1" actId="27636"/>
      <pc:docMkLst>
        <pc:docMk/>
      </pc:docMkLst>
      <pc:sldChg chg="modSp mod">
        <pc:chgData name="Megan Akiba" userId="3008d2ff-9750-4176-b944-88995213208d" providerId="ADAL" clId="{81ABFF0B-A0DB-594C-B0CE-20C3242895BC}" dt="2026-03-04T18:37:43.542" v="1" actId="27636"/>
        <pc:sldMkLst>
          <pc:docMk/>
          <pc:sldMk cId="2761837010" sldId="437"/>
        </pc:sldMkLst>
        <pc:spChg chg="mod">
          <ac:chgData name="Megan Akiba" userId="3008d2ff-9750-4176-b944-88995213208d" providerId="ADAL" clId="{81ABFF0B-A0DB-594C-B0CE-20C3242895BC}" dt="2026-03-04T18:37:43.542" v="1" actId="27636"/>
          <ac:spMkLst>
            <pc:docMk/>
            <pc:sldMk cId="2761837010" sldId="437"/>
            <ac:spMk id="2" creationId="{2E75CEFB-5DED-35E6-A3FC-E9251F8D4D1A}"/>
          </ac:spMkLst>
        </pc:spChg>
      </pc:sldChg>
      <pc:sldChg chg="modSp mod">
        <pc:chgData name="Megan Akiba" userId="3008d2ff-9750-4176-b944-88995213208d" providerId="ADAL" clId="{81ABFF0B-A0DB-594C-B0CE-20C3242895BC}" dt="2026-03-04T18:37:43.507" v="0" actId="27636"/>
        <pc:sldMkLst>
          <pc:docMk/>
          <pc:sldMk cId="1818575276" sldId="449"/>
        </pc:sldMkLst>
        <pc:spChg chg="mod">
          <ac:chgData name="Megan Akiba" userId="3008d2ff-9750-4176-b944-88995213208d" providerId="ADAL" clId="{81ABFF0B-A0DB-594C-B0CE-20C3242895BC}" dt="2026-03-04T18:37:43.507" v="0" actId="27636"/>
          <ac:spMkLst>
            <pc:docMk/>
            <pc:sldMk cId="1818575276" sldId="449"/>
            <ac:spMk id="2" creationId="{9F9F8C9C-B9C5-9734-5EB3-629BC0E73F0C}"/>
          </ac:spMkLst>
        </pc:spChg>
      </pc:sldChg>
    </pc:docChg>
  </pc:docChgLst>
</pc:chgInfo>
</file>

<file path=ppt/comments/modernComment_1B9_BCF3E877.xml><?xml version="1.0" encoding="utf-8"?>
<p188:cmLst xmlns:a="http://schemas.openxmlformats.org/drawingml/2006/main" xmlns:r="http://schemas.openxmlformats.org/officeDocument/2006/relationships" xmlns:p188="http://schemas.microsoft.com/office/powerpoint/2018/8/main">
  <p188:cm id="{6E43175B-9B71-4C65-9A7A-48015ABA4736}" authorId="{2476B153-BDD5-E04E-5123-B00DE7BBC06C}" created="2026-04-03T17:05:58.436">
    <pc:sldMkLst xmlns:pc="http://schemas.microsoft.com/office/powerpoint/2013/main/command">
      <pc:docMk/>
      <pc:sldMk cId="3170101367" sldId="441"/>
    </pc:sldMkLst>
    <p188:txBody>
      <a:bodyPr/>
      <a:lstStyle/>
      <a:p>
        <a:r>
          <a:rPr lang="en-US"/>
          <a:t>Note to customer: Classifications may not be used at all based on your organization's allegation management process. Some customers only use allegations at the involved party level.</a:t>
        </a:r>
      </a:p>
    </p188:txBody>
  </p188:cm>
  <p188:cm id="{DC7AED2F-A383-456E-B9F7-15F147128D14}" authorId="{DCA99550-6E35-FB54-1374-BB7E346B9AF6}" created="2026-04-03T17:18:32.398">
    <ac:deMkLst xmlns:ac="http://schemas.microsoft.com/office/drawing/2013/main/command">
      <pc:docMk xmlns:pc="http://schemas.microsoft.com/office/powerpoint/2013/main/command"/>
      <pc:sldMk xmlns:pc="http://schemas.microsoft.com/office/powerpoint/2013/main/command" cId="3170101367" sldId="441"/>
      <ac:spMk id="2" creationId="{E61106D3-2728-0FB5-DAB4-D618C860E416}"/>
    </ac:deMkLst>
    <p188:txBody>
      <a:bodyPr/>
      <a:lstStyle/>
      <a:p>
        <a:r>
          <a:rPr lang="en-US"/>
          <a:t>Note to customer: Severity is configurable and may not be surfaced for your organization. Please remove text if needed.</a:t>
        </a:r>
      </a:p>
    </p188:txBody>
  </p188:cm>
</p188:cmLst>
</file>

<file path=ppt/comments/modernComment_1BB_B4E46E68.xml><?xml version="1.0" encoding="utf-8"?>
<p188:cmLst xmlns:a="http://schemas.openxmlformats.org/drawingml/2006/main" xmlns:r="http://schemas.openxmlformats.org/officeDocument/2006/relationships" xmlns:p188="http://schemas.microsoft.com/office/powerpoint/2018/8/main">
  <p188:cm id="{9B3BA365-59E0-4B11-A1F8-5E9380358709}" authorId="{DCA99550-6E35-FB54-1374-BB7E346B9AF6}" created="2026-04-03T17:19:59.324">
    <pc:sldMkLst xmlns:pc="http://schemas.microsoft.com/office/powerpoint/2013/main/command">
      <pc:docMk/>
      <pc:sldMk cId="3034869352" sldId="443"/>
    </pc:sldMkLst>
    <p188:txBody>
      <a:bodyPr/>
      <a:lstStyle/>
      <a:p>
        <a:r>
          <a:rPr lang="en-US"/>
          <a:t>Note to customer: Permissions and case routing can be achieved using folders. If you are using a simple folder structure and no folder updates will be needed you can delete this slide. </a:t>
        </a:r>
      </a:p>
    </p188:txBody>
  </p188:cm>
</p188:cmLst>
</file>

<file path=ppt/comments/modernComment_1C0_FFAF4F91.xml><?xml version="1.0" encoding="utf-8"?>
<p188:cmLst xmlns:a="http://schemas.openxmlformats.org/drawingml/2006/main" xmlns:r="http://schemas.openxmlformats.org/officeDocument/2006/relationships" xmlns:p188="http://schemas.microsoft.com/office/powerpoint/2018/8/main">
  <p188:cm id="{970AB358-2006-4544-BA39-F9B03962BF58}" authorId="{2476B153-BDD5-E04E-5123-B00DE7BBC06C}" created="2026-02-21T00:27:01.894">
    <pc:sldMkLst xmlns:pc="http://schemas.microsoft.com/office/powerpoint/2013/main/command">
      <pc:docMk/>
      <pc:sldMk cId="4289679249" sldId="448"/>
    </pc:sldMkLst>
    <p188:txBody>
      <a:bodyPr/>
      <a:lstStyle/>
      <a:p>
        <a:r>
          <a:rPr lang="en-US"/>
          <a:t>This slide needs formatting help</a:t>
        </a:r>
      </a:p>
    </p188:txBody>
  </p188:cm>
</p188:cmLst>
</file>

<file path=ppt/comments/modernComment_1CD_105F9A.xml><?xml version="1.0" encoding="utf-8"?>
<p188:cmLst xmlns:a="http://schemas.openxmlformats.org/drawingml/2006/main" xmlns:r="http://schemas.openxmlformats.org/officeDocument/2006/relationships" xmlns:p188="http://schemas.microsoft.com/office/powerpoint/2018/8/main">
  <p188:cm id="{E278B4BF-B77A-A343-B27B-D68B546FEB15}" authorId="{2476B153-BDD5-E04E-5123-B00DE7BBC06C}" created="2026-02-21T00:32:13.956">
    <pc:sldMkLst xmlns:pc="http://schemas.microsoft.com/office/powerpoint/2013/main/command">
      <pc:docMk/>
      <pc:sldMk cId="1073050" sldId="461"/>
    </pc:sldMkLst>
    <p188:txBody>
      <a:bodyPr/>
      <a:lstStyle/>
      <a:p>
        <a:r>
          <a:rPr lang="en-US"/>
          <a:t>Slide needs formatting</a:t>
        </a:r>
      </a:p>
    </p188:txBody>
  </p188:cm>
  <p188:cm id="{BEF0413D-778C-47A1-819D-77E43822936E}" authorId="{2476B153-BDD5-E04E-5123-B00DE7BBC06C}" created="2026-04-03T17:09:43.430">
    <ac:txMkLst xmlns:ac="http://schemas.microsoft.com/office/drawing/2013/main/command">
      <pc:docMk xmlns:pc="http://schemas.microsoft.com/office/powerpoint/2013/main/command"/>
      <pc:sldMk xmlns:pc="http://schemas.microsoft.com/office/powerpoint/2013/main/command" cId="1073050" sldId="461"/>
      <ac:spMk id="9" creationId="{F2F8FE61-CEB0-13EC-F1B0-9C1867728B5D}"/>
      <ac:txMk cp="134" len="10">
        <ac:context len="346" hash="2944134028"/>
      </ac:txMk>
    </ac:txMkLst>
    <p188:pos x="3195204" y="1229590"/>
    <p188:txBody>
      <a:bodyPr/>
      <a:lstStyle/>
      <a:p>
        <a:r>
          <a:rPr lang="en-US"/>
          <a:t>Note to customers: Conclusions are configurable and may not be surfaced for your organization. Update the text and screenshot as needed.</a:t>
        </a:r>
      </a:p>
    </p188:txBody>
  </p188:cm>
</p188:cmLst>
</file>

<file path=ppt/comments/modernComment_1D5_E3C13085.xml><?xml version="1.0" encoding="utf-8"?>
<p188:cmLst xmlns:a="http://schemas.openxmlformats.org/drawingml/2006/main" xmlns:r="http://schemas.openxmlformats.org/officeDocument/2006/relationships" xmlns:p188="http://schemas.microsoft.com/office/powerpoint/2018/8/main">
  <p188:cm id="{67B56790-1518-C64D-9E4F-42A207CAA30E}" authorId="{2476B153-BDD5-E04E-5123-B00DE7BBC06C}" created="2026-02-21T00:23:33.056">
    <pc:sldMkLst xmlns:pc="http://schemas.microsoft.com/office/powerpoint/2013/main/command">
      <pc:docMk/>
      <pc:sldMk cId="3821088901" sldId="469"/>
    </pc:sldMkLst>
    <p188:txBody>
      <a:bodyPr/>
      <a:lstStyle/>
      <a:p>
        <a:r>
          <a:rPr lang="en-US"/>
          <a:t>This slide needs better formatting</a:t>
        </a:r>
      </a:p>
    </p188:txBody>
  </p188:cm>
</p188:cmLst>
</file>

<file path=ppt/comments/modernComment_1D7_DDC43223.xml><?xml version="1.0" encoding="utf-8"?>
<p188:cmLst xmlns:a="http://schemas.openxmlformats.org/drawingml/2006/main" xmlns:r="http://schemas.openxmlformats.org/officeDocument/2006/relationships" xmlns:p188="http://schemas.microsoft.com/office/powerpoint/2018/8/main">
  <p188:cm id="{8B382ABE-5E09-4C3D-B4D3-C0BD4A7C5D9A}" authorId="{2476B153-BDD5-E04E-5123-B00DE7BBC06C}" created="2026-04-03T17:07:21.327">
    <ac:txMkLst xmlns:ac="http://schemas.microsoft.com/office/drawing/2013/main/command">
      <pc:docMk xmlns:pc="http://schemas.microsoft.com/office/powerpoint/2013/main/command"/>
      <pc:sldMk xmlns:pc="http://schemas.microsoft.com/office/powerpoint/2013/main/command" cId="3720622627" sldId="471"/>
      <ac:spMk id="2" creationId="{CCE744B1-FDFE-A2DB-21C7-69B8546469A6}"/>
      <ac:txMk cp="229" len="14">
        <ac:context len="596" hash="394421620"/>
      </ac:txMk>
    </ac:txMkLst>
    <p188:pos x="2909454" y="1610590"/>
    <p188:txBody>
      <a:bodyPr/>
      <a:lstStyle/>
      <a:p>
        <a:r>
          <a:rPr lang="en-US"/>
          <a:t>Note to customers: While we recommend customizing this entire presentation, we have flagged a few key features that require a closer look based on their configurability.  Look out for comments in this deck, and remember to delete them all before using this presentation with your team. </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44BA-71F2-2659-DAAB-A3226B54E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A6596-523A-CFF6-B153-5002BA38697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0116ABF-915F-8518-0E0E-5D328B379B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048D97-3DF4-2AB2-5DCC-90CF84A0A504}"/>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a:p>
        </p:txBody>
      </p:sp>
      <p:sp>
        <p:nvSpPr>
          <p:cNvPr id="5" name="Footer Placeholder 4">
            <a:extLst>
              <a:ext uri="{FF2B5EF4-FFF2-40B4-BE49-F238E27FC236}">
                <a16:creationId xmlns:a16="http://schemas.microsoft.com/office/drawing/2014/main" id="{C16E778A-C531-3FCC-3609-3857A67F5C4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2978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E6998-4059-65AF-01D3-520A7A02E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57D38-1BE6-429A-41B9-E000EFAF9EC2}"/>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65BEF42A-DEC1-4294-9AA1-8B9C74E25A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7520F0-25E5-EDC9-2A93-766494F8830B}"/>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27</a:t>
            </a:fld>
            <a:endParaRPr lang="de-DE"/>
          </a:p>
        </p:txBody>
      </p:sp>
      <p:sp>
        <p:nvSpPr>
          <p:cNvPr id="5" name="Footer Placeholder 4">
            <a:extLst>
              <a:ext uri="{FF2B5EF4-FFF2-40B4-BE49-F238E27FC236}">
                <a16:creationId xmlns:a16="http://schemas.microsoft.com/office/drawing/2014/main" id="{4D59ADE9-9971-2DE2-5B9D-A8ABE9274976}"/>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65583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Theme of the presentation   |   dd.mm.yyyy</a:t>
            </a:r>
            <a:endParaRPr lang="de-DE"/>
          </a:p>
        </p:txBody>
      </p:sp>
      <p:sp>
        <p:nvSpPr>
          <p:cNvPr id="5" name="Slide Number Placeholder 4"/>
          <p:cNvSpPr>
            <a:spLocks noGrp="1"/>
          </p:cNvSpPr>
          <p:nvPr>
            <p:ph type="sldNum" sz="quarter" idx="5"/>
          </p:nvPr>
        </p:nvSpPr>
        <p:spPr/>
        <p:txBody>
          <a:bodyPr/>
          <a:lstStyle/>
          <a:p>
            <a:fld id="{44661A95-0089-4306-9485-D330C59FE3ED}" type="slidenum">
              <a:rPr lang="en-GB" smtClean="0"/>
              <a:pPr/>
              <a:t>33</a:t>
            </a:fld>
            <a:endParaRPr lang="en-GB"/>
          </a:p>
        </p:txBody>
      </p:sp>
    </p:spTree>
    <p:extLst>
      <p:ext uri="{BB962C8B-B14F-4D97-AF65-F5344CB8AC3E}">
        <p14:creationId xmlns:p14="http://schemas.microsoft.com/office/powerpoint/2010/main" val="1103160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1B0E1-1A97-EF71-56E3-03A33E516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D0101-E1B6-F111-EDC3-52F68649959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F9129E4F-ED14-1E2E-F417-CB5412BB1D54}"/>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57EE26F0-A788-7C9B-75FE-DD0083D03FB1}"/>
              </a:ext>
            </a:extLst>
          </p:cNvPr>
          <p:cNvSpPr>
            <a:spLocks noGrp="1"/>
          </p:cNvSpPr>
          <p:nvPr>
            <p:ph type="ftr" sz="quarter" idx="4"/>
          </p:nvPr>
        </p:nvSpPr>
        <p:spPr/>
        <p:txBody>
          <a:bodyPr/>
          <a:lstStyle/>
          <a:p>
            <a:r>
              <a:rPr lang="en-US"/>
              <a:t>Theme of the presentation   |   dd.mm.yyyy</a:t>
            </a:r>
            <a:endParaRPr lang="de-DE"/>
          </a:p>
        </p:txBody>
      </p:sp>
      <p:sp>
        <p:nvSpPr>
          <p:cNvPr id="5" name="Slide Number Placeholder 4">
            <a:extLst>
              <a:ext uri="{FF2B5EF4-FFF2-40B4-BE49-F238E27FC236}">
                <a16:creationId xmlns:a16="http://schemas.microsoft.com/office/drawing/2014/main" id="{EAD8E8F2-B90D-6EEB-0A9E-FAE24308548B}"/>
              </a:ext>
            </a:extLst>
          </p:cNvPr>
          <p:cNvSpPr>
            <a:spLocks noGrp="1"/>
          </p:cNvSpPr>
          <p:nvPr>
            <p:ph type="sldNum" sz="quarter" idx="5"/>
          </p:nvPr>
        </p:nvSpPr>
        <p:spPr/>
        <p:txBody>
          <a:bodyPr/>
          <a:lstStyle/>
          <a:p>
            <a:fld id="{44661A95-0089-4306-9485-D330C59FE3ED}" type="slidenum">
              <a:rPr lang="en-GB" smtClean="0"/>
              <a:pPr/>
              <a:t>34</a:t>
            </a:fld>
            <a:endParaRPr lang="en-GB"/>
          </a:p>
        </p:txBody>
      </p:sp>
    </p:spTree>
    <p:extLst>
      <p:ext uri="{BB962C8B-B14F-4D97-AF65-F5344CB8AC3E}">
        <p14:creationId xmlns:p14="http://schemas.microsoft.com/office/powerpoint/2010/main" val="2726759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E5CB5-34C3-8D5E-EE13-59DDEE793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01FB4-C9CB-7E94-7E14-7782E2F11E37}"/>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0B84B91-3006-9B4D-FEEF-5156D1D80E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78D7AC-75C1-EAE1-7B60-32A98A3FC56B}"/>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37</a:t>
            </a:fld>
            <a:endParaRPr lang="de-DE"/>
          </a:p>
        </p:txBody>
      </p:sp>
      <p:sp>
        <p:nvSpPr>
          <p:cNvPr id="5" name="Footer Placeholder 4">
            <a:extLst>
              <a:ext uri="{FF2B5EF4-FFF2-40B4-BE49-F238E27FC236}">
                <a16:creationId xmlns:a16="http://schemas.microsoft.com/office/drawing/2014/main" id="{71FFBFAD-E887-DD81-DC0B-09FF167E1E27}"/>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83760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de-DE"/>
              <a:t>Level 3 = Bullet 1 (Barlow 20 PT) </a:t>
            </a:r>
          </a:p>
          <a:p>
            <a:endParaRPr lang="en-US"/>
          </a:p>
        </p:txBody>
      </p:sp>
      <p:sp>
        <p:nvSpPr>
          <p:cNvPr id="4" name="Footer Placeholder 3"/>
          <p:cNvSpPr>
            <a:spLocks noGrp="1"/>
          </p:cNvSpPr>
          <p:nvPr>
            <p:ph type="ftr" sz="quarter" idx="4"/>
          </p:nvPr>
        </p:nvSpPr>
        <p:spPr/>
        <p:txBody>
          <a:bodyPr/>
          <a:lstStyle/>
          <a:p>
            <a:r>
              <a:rPr lang="en-US"/>
              <a:t>Theme of the presentation   |   dd.mm.yyyy</a:t>
            </a:r>
            <a:endParaRPr lang="de-DE"/>
          </a:p>
        </p:txBody>
      </p:sp>
      <p:sp>
        <p:nvSpPr>
          <p:cNvPr id="5" name="Slide Number Placeholder 4"/>
          <p:cNvSpPr>
            <a:spLocks noGrp="1"/>
          </p:cNvSpPr>
          <p:nvPr>
            <p:ph type="sldNum" sz="quarter" idx="5"/>
          </p:nvPr>
        </p:nvSpPr>
        <p:spPr/>
        <p:txBody>
          <a:bodyPr/>
          <a:lstStyle/>
          <a:p>
            <a:fld id="{44661A95-0089-4306-9485-D330C59FE3ED}" type="slidenum">
              <a:rPr lang="en-GB" smtClean="0"/>
              <a:pPr/>
              <a:t>38</a:t>
            </a:fld>
            <a:endParaRPr lang="en-GB"/>
          </a:p>
        </p:txBody>
      </p:sp>
    </p:spTree>
    <p:extLst>
      <p:ext uri="{BB962C8B-B14F-4D97-AF65-F5344CB8AC3E}">
        <p14:creationId xmlns:p14="http://schemas.microsoft.com/office/powerpoint/2010/main" val="391749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E942B-A359-041F-721D-01849F1C1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B8228-93B4-3E15-FCFC-FC958FBA8A0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20E62AD-7F28-972E-C2D5-6B1E988EF9AD}"/>
              </a:ext>
            </a:extLst>
          </p:cNvPr>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de-DE"/>
              <a:t>Level 3 = Bullet 1 (Barlow 20 PT) </a:t>
            </a:r>
          </a:p>
          <a:p>
            <a:endParaRPr lang="en-US"/>
          </a:p>
        </p:txBody>
      </p:sp>
      <p:sp>
        <p:nvSpPr>
          <p:cNvPr id="4" name="Footer Placeholder 3">
            <a:extLst>
              <a:ext uri="{FF2B5EF4-FFF2-40B4-BE49-F238E27FC236}">
                <a16:creationId xmlns:a16="http://schemas.microsoft.com/office/drawing/2014/main" id="{41BF469F-8A48-5B5E-2CEB-7ECB854654B7}"/>
              </a:ext>
            </a:extLst>
          </p:cNvPr>
          <p:cNvSpPr>
            <a:spLocks noGrp="1"/>
          </p:cNvSpPr>
          <p:nvPr>
            <p:ph type="ftr" sz="quarter" idx="4"/>
          </p:nvPr>
        </p:nvSpPr>
        <p:spPr/>
        <p:txBody>
          <a:bodyPr/>
          <a:lstStyle/>
          <a:p>
            <a:r>
              <a:rPr lang="en-US"/>
              <a:t>Theme of the presentation   |   dd.mm.yyyy</a:t>
            </a:r>
            <a:endParaRPr lang="de-DE"/>
          </a:p>
        </p:txBody>
      </p:sp>
      <p:sp>
        <p:nvSpPr>
          <p:cNvPr id="5" name="Slide Number Placeholder 4">
            <a:extLst>
              <a:ext uri="{FF2B5EF4-FFF2-40B4-BE49-F238E27FC236}">
                <a16:creationId xmlns:a16="http://schemas.microsoft.com/office/drawing/2014/main" id="{C150C2CB-D6F7-EA46-8483-C7421D08F205}"/>
              </a:ext>
            </a:extLst>
          </p:cNvPr>
          <p:cNvSpPr>
            <a:spLocks noGrp="1"/>
          </p:cNvSpPr>
          <p:nvPr>
            <p:ph type="sldNum" sz="quarter" idx="5"/>
          </p:nvPr>
        </p:nvSpPr>
        <p:spPr/>
        <p:txBody>
          <a:bodyPr/>
          <a:lstStyle/>
          <a:p>
            <a:fld id="{44661A95-0089-4306-9485-D330C59FE3ED}" type="slidenum">
              <a:rPr lang="en-GB" smtClean="0"/>
              <a:pPr/>
              <a:t>39</a:t>
            </a:fld>
            <a:endParaRPr lang="en-GB"/>
          </a:p>
        </p:txBody>
      </p:sp>
    </p:spTree>
    <p:extLst>
      <p:ext uri="{BB962C8B-B14F-4D97-AF65-F5344CB8AC3E}">
        <p14:creationId xmlns:p14="http://schemas.microsoft.com/office/powerpoint/2010/main" val="4029046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4E4A-9A9F-7BDE-3315-CE0A2B471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B099C-7527-19CA-BED2-61B0C180CFE1}"/>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D7E34E5-6159-ACCC-4BDA-FB73F24903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4EB6A1-E246-2329-6D3D-86471103B5A6}"/>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40</a:t>
            </a:fld>
            <a:endParaRPr lang="de-DE"/>
          </a:p>
        </p:txBody>
      </p:sp>
      <p:sp>
        <p:nvSpPr>
          <p:cNvPr id="5" name="Footer Placeholder 4">
            <a:extLst>
              <a:ext uri="{FF2B5EF4-FFF2-40B4-BE49-F238E27FC236}">
                <a16:creationId xmlns:a16="http://schemas.microsoft.com/office/drawing/2014/main" id="{D8A86DD8-16BD-6447-521E-C4DE1B48712A}"/>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53955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39713-1B92-72AF-E6CC-F4431DD4B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DE931-5670-74B5-C3EB-C8F5625DFB4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FDE15590-1AA5-6414-AF80-C1161D68BADE}"/>
              </a:ext>
            </a:extLst>
          </p:cNvPr>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de-DE"/>
              <a:t>Level 3 = Bullet 1 (Barlow 20 PT) </a:t>
            </a:r>
          </a:p>
          <a:p>
            <a:endParaRPr lang="en-US"/>
          </a:p>
        </p:txBody>
      </p:sp>
      <p:sp>
        <p:nvSpPr>
          <p:cNvPr id="4" name="Footer Placeholder 3">
            <a:extLst>
              <a:ext uri="{FF2B5EF4-FFF2-40B4-BE49-F238E27FC236}">
                <a16:creationId xmlns:a16="http://schemas.microsoft.com/office/drawing/2014/main" id="{77774524-D54B-A4FB-C8BF-100A73DC17E0}"/>
              </a:ext>
            </a:extLst>
          </p:cNvPr>
          <p:cNvSpPr>
            <a:spLocks noGrp="1"/>
          </p:cNvSpPr>
          <p:nvPr>
            <p:ph type="ftr" sz="quarter" idx="4"/>
          </p:nvPr>
        </p:nvSpPr>
        <p:spPr/>
        <p:txBody>
          <a:bodyPr/>
          <a:lstStyle/>
          <a:p>
            <a:r>
              <a:rPr lang="en-US"/>
              <a:t>Theme of the presentation   |   dd.mm.yyyy</a:t>
            </a:r>
            <a:endParaRPr lang="de-DE"/>
          </a:p>
        </p:txBody>
      </p:sp>
      <p:sp>
        <p:nvSpPr>
          <p:cNvPr id="5" name="Slide Number Placeholder 4">
            <a:extLst>
              <a:ext uri="{FF2B5EF4-FFF2-40B4-BE49-F238E27FC236}">
                <a16:creationId xmlns:a16="http://schemas.microsoft.com/office/drawing/2014/main" id="{E0356D7B-A2C5-86AA-6DDF-7E03C56EB08D}"/>
              </a:ext>
            </a:extLst>
          </p:cNvPr>
          <p:cNvSpPr>
            <a:spLocks noGrp="1"/>
          </p:cNvSpPr>
          <p:nvPr>
            <p:ph type="sldNum" sz="quarter" idx="5"/>
          </p:nvPr>
        </p:nvSpPr>
        <p:spPr/>
        <p:txBody>
          <a:bodyPr/>
          <a:lstStyle/>
          <a:p>
            <a:fld id="{44661A95-0089-4306-9485-D330C59FE3ED}" type="slidenum">
              <a:rPr lang="en-GB" smtClean="0"/>
              <a:pPr/>
              <a:t>42</a:t>
            </a:fld>
            <a:endParaRPr lang="en-GB"/>
          </a:p>
        </p:txBody>
      </p:sp>
    </p:spTree>
    <p:extLst>
      <p:ext uri="{BB962C8B-B14F-4D97-AF65-F5344CB8AC3E}">
        <p14:creationId xmlns:p14="http://schemas.microsoft.com/office/powerpoint/2010/main" val="3116371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F1830-EE0E-1EAC-226B-96A612F84C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0BBEF-6267-4828-C728-BFE7D98DBD57}"/>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F047ACE-7362-CB68-228B-DDC94F2AAA10}"/>
              </a:ext>
            </a:extLst>
          </p:cNvPr>
          <p:cNvSpPr>
            <a:spLocks noGrp="1"/>
          </p:cNvSpPr>
          <p:nvPr>
            <p:ph type="body" idx="1"/>
          </p:nvPr>
        </p:nvSpPr>
        <p:spPr/>
        <p:txBody>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de-DE"/>
              <a:t>Level 3 = Bullet 1 (Barlow 20 PT) </a:t>
            </a:r>
          </a:p>
          <a:p>
            <a:endParaRPr lang="en-US"/>
          </a:p>
        </p:txBody>
      </p:sp>
      <p:sp>
        <p:nvSpPr>
          <p:cNvPr id="4" name="Footer Placeholder 3">
            <a:extLst>
              <a:ext uri="{FF2B5EF4-FFF2-40B4-BE49-F238E27FC236}">
                <a16:creationId xmlns:a16="http://schemas.microsoft.com/office/drawing/2014/main" id="{A04BD581-0228-0D6A-48B7-A10A06E78E85}"/>
              </a:ext>
            </a:extLst>
          </p:cNvPr>
          <p:cNvSpPr>
            <a:spLocks noGrp="1"/>
          </p:cNvSpPr>
          <p:nvPr>
            <p:ph type="ftr" sz="quarter" idx="4"/>
          </p:nvPr>
        </p:nvSpPr>
        <p:spPr/>
        <p:txBody>
          <a:bodyPr/>
          <a:lstStyle/>
          <a:p>
            <a:r>
              <a:rPr lang="en-US"/>
              <a:t>Theme of the presentation   |   dd.mm.yyyy</a:t>
            </a:r>
            <a:endParaRPr lang="de-DE"/>
          </a:p>
        </p:txBody>
      </p:sp>
      <p:sp>
        <p:nvSpPr>
          <p:cNvPr id="5" name="Slide Number Placeholder 4">
            <a:extLst>
              <a:ext uri="{FF2B5EF4-FFF2-40B4-BE49-F238E27FC236}">
                <a16:creationId xmlns:a16="http://schemas.microsoft.com/office/drawing/2014/main" id="{3332CAA7-C2D0-11D0-4E3D-8B2DDF757723}"/>
              </a:ext>
            </a:extLst>
          </p:cNvPr>
          <p:cNvSpPr>
            <a:spLocks noGrp="1"/>
          </p:cNvSpPr>
          <p:nvPr>
            <p:ph type="sldNum" sz="quarter" idx="5"/>
          </p:nvPr>
        </p:nvSpPr>
        <p:spPr/>
        <p:txBody>
          <a:bodyPr/>
          <a:lstStyle/>
          <a:p>
            <a:fld id="{44661A95-0089-4306-9485-D330C59FE3ED}" type="slidenum">
              <a:rPr lang="en-GB" smtClean="0"/>
              <a:pPr/>
              <a:t>43</a:t>
            </a:fld>
            <a:endParaRPr lang="en-GB"/>
          </a:p>
        </p:txBody>
      </p:sp>
    </p:spTree>
    <p:extLst>
      <p:ext uri="{BB962C8B-B14F-4D97-AF65-F5344CB8AC3E}">
        <p14:creationId xmlns:p14="http://schemas.microsoft.com/office/powerpoint/2010/main" val="59917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A74E-081E-EA0F-7CFE-77CCB3674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8047A-FDBE-E780-04EB-5367C70FA7A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E697C53-AD7C-91F3-3900-B345828EC1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C50601-F4BE-988C-E4B7-69A1EEF4E97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44</a:t>
            </a:fld>
            <a:endParaRPr lang="de-DE"/>
          </a:p>
        </p:txBody>
      </p:sp>
      <p:sp>
        <p:nvSpPr>
          <p:cNvPr id="5" name="Footer Placeholder 4">
            <a:extLst>
              <a:ext uri="{FF2B5EF4-FFF2-40B4-BE49-F238E27FC236}">
                <a16:creationId xmlns:a16="http://schemas.microsoft.com/office/drawing/2014/main" id="{ACBB0F2B-4AE7-4CEA-F128-F815C2C080D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4271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0DE5F-ED6D-462F-84E0-76226C440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FEA03-4518-4C08-B5DD-AFCD737138D7}"/>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012F8197-F265-4479-9C41-4D1DDE593D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052D95-2F3A-A2CB-0C4C-939AFE899F76}"/>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a:t>
            </a:fld>
            <a:endParaRPr lang="de-DE"/>
          </a:p>
        </p:txBody>
      </p:sp>
      <p:sp>
        <p:nvSpPr>
          <p:cNvPr id="5" name="Footer Placeholder 4">
            <a:extLst>
              <a:ext uri="{FF2B5EF4-FFF2-40B4-BE49-F238E27FC236}">
                <a16:creationId xmlns:a16="http://schemas.microsoft.com/office/drawing/2014/main" id="{AB4ADB44-541A-E667-32C8-A2DA0BBD03E1}"/>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69450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7423F-8543-3460-93AC-77E7384B7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A34DE-6173-D19B-0427-F2C52474639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94E8D275-3ECA-CD8D-1AE0-34725C05E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099154-28AB-45EC-9E3F-1578F1E82D62}"/>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5</a:t>
            </a:fld>
            <a:endParaRPr lang="de-DE"/>
          </a:p>
        </p:txBody>
      </p:sp>
      <p:sp>
        <p:nvSpPr>
          <p:cNvPr id="5" name="Footer Placeholder 4">
            <a:extLst>
              <a:ext uri="{FF2B5EF4-FFF2-40B4-BE49-F238E27FC236}">
                <a16:creationId xmlns:a16="http://schemas.microsoft.com/office/drawing/2014/main" id="{0E39C6CD-48D7-F744-545B-DA277D016317}"/>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9564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F5F41-8C23-C993-1C8A-C55E9A253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51D75-0184-DD4B-D0C8-C22551F37D0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D89B4E8-2699-3BFD-25DB-E0D54297C2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F0597D-3326-364F-C60F-895C1A71FDC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6</a:t>
            </a:fld>
            <a:endParaRPr lang="de-DE"/>
          </a:p>
        </p:txBody>
      </p:sp>
      <p:sp>
        <p:nvSpPr>
          <p:cNvPr id="5" name="Footer Placeholder 4">
            <a:extLst>
              <a:ext uri="{FF2B5EF4-FFF2-40B4-BE49-F238E27FC236}">
                <a16:creationId xmlns:a16="http://schemas.microsoft.com/office/drawing/2014/main" id="{B4B536DF-8454-F0BB-FB5D-F2B45E1D326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5947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Theme of the presentation   |   dd.mm.yyyy</a:t>
            </a:r>
            <a:endParaRPr lang="de-DE"/>
          </a:p>
        </p:txBody>
      </p:sp>
      <p:sp>
        <p:nvSpPr>
          <p:cNvPr id="5" name="Slide Number Placeholder 4"/>
          <p:cNvSpPr>
            <a:spLocks noGrp="1"/>
          </p:cNvSpPr>
          <p:nvPr>
            <p:ph type="sldNum" sz="quarter" idx="5"/>
          </p:nvPr>
        </p:nvSpPr>
        <p:spPr/>
        <p:txBody>
          <a:bodyPr/>
          <a:lstStyle/>
          <a:p>
            <a:fld id="{44661A95-0089-4306-9485-D330C59FE3ED}" type="slidenum">
              <a:rPr lang="en-GB" smtClean="0"/>
              <a:pPr/>
              <a:t>7</a:t>
            </a:fld>
            <a:endParaRPr lang="en-GB"/>
          </a:p>
        </p:txBody>
      </p:sp>
    </p:spTree>
    <p:extLst>
      <p:ext uri="{BB962C8B-B14F-4D97-AF65-F5344CB8AC3E}">
        <p14:creationId xmlns:p14="http://schemas.microsoft.com/office/powerpoint/2010/main" val="131933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AB89E-48B6-6E7E-3ABC-FD09F4440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2BBA4-FFE8-6FDC-95E3-3E480ABC876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0A68670-F397-4FA3-7D76-E0F6806D39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4E1DD3-2B35-85C8-16ED-75F8FFAE5EF3}"/>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10</a:t>
            </a:fld>
            <a:endParaRPr lang="de-DE"/>
          </a:p>
        </p:txBody>
      </p:sp>
      <p:sp>
        <p:nvSpPr>
          <p:cNvPr id="5" name="Footer Placeholder 4">
            <a:extLst>
              <a:ext uri="{FF2B5EF4-FFF2-40B4-BE49-F238E27FC236}">
                <a16:creationId xmlns:a16="http://schemas.microsoft.com/office/drawing/2014/main" id="{CC3A960D-28EB-CA17-1CA8-AE10031C83A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34046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0E6A4-FB2B-0F96-4AE4-929F925B4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28BE6-C197-30AB-D0B4-6C5E55E5F382}"/>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2DAFBB47-8CB3-D18F-4F6F-4019374729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04FF2E-606D-EED6-B5F0-10862419290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14</a:t>
            </a:fld>
            <a:endParaRPr lang="de-DE"/>
          </a:p>
        </p:txBody>
      </p:sp>
      <p:sp>
        <p:nvSpPr>
          <p:cNvPr id="5" name="Footer Placeholder 4">
            <a:extLst>
              <a:ext uri="{FF2B5EF4-FFF2-40B4-BE49-F238E27FC236}">
                <a16:creationId xmlns:a16="http://schemas.microsoft.com/office/drawing/2014/main" id="{6404D74C-C7D9-B956-3AA4-81E4417056D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27987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Theme of the presentation   |   dd.mm.yyyy</a:t>
            </a:r>
            <a:endParaRPr lang="de-DE"/>
          </a:p>
        </p:txBody>
      </p:sp>
      <p:sp>
        <p:nvSpPr>
          <p:cNvPr id="5" name="Slide Number Placeholder 4"/>
          <p:cNvSpPr>
            <a:spLocks noGrp="1"/>
          </p:cNvSpPr>
          <p:nvPr>
            <p:ph type="sldNum" sz="quarter" idx="5"/>
          </p:nvPr>
        </p:nvSpPr>
        <p:spPr/>
        <p:txBody>
          <a:bodyPr/>
          <a:lstStyle/>
          <a:p>
            <a:fld id="{44661A95-0089-4306-9485-D330C59FE3ED}" type="slidenum">
              <a:rPr lang="en-GB" smtClean="0"/>
              <a:pPr/>
              <a:t>17</a:t>
            </a:fld>
            <a:endParaRPr lang="en-GB"/>
          </a:p>
        </p:txBody>
      </p:sp>
    </p:spTree>
    <p:extLst>
      <p:ext uri="{BB962C8B-B14F-4D97-AF65-F5344CB8AC3E}">
        <p14:creationId xmlns:p14="http://schemas.microsoft.com/office/powerpoint/2010/main" val="183077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266B-A274-FDC0-6E92-2983B8AE6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7A1B8-0B8B-85FF-F5FD-7FB896195DE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5D0CDD8-D59F-62CF-32DB-C939A0133A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3BE34A-A8B2-8578-D484-8ABA4C48E64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19</a:t>
            </a:fld>
            <a:endParaRPr lang="de-DE"/>
          </a:p>
        </p:txBody>
      </p:sp>
      <p:sp>
        <p:nvSpPr>
          <p:cNvPr id="5" name="Footer Placeholder 4">
            <a:extLst>
              <a:ext uri="{FF2B5EF4-FFF2-40B4-BE49-F238E27FC236}">
                <a16:creationId xmlns:a16="http://schemas.microsoft.com/office/drawing/2014/main" id="{EA8D9715-352E-0E44-E223-DCBEE1224BC4}"/>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17834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a:p>
            <a:pPr lvl="4"/>
            <a:endParaRPr lang="de-DE" noProof="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8546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err="1"/>
              <a:t>Heading</a:t>
            </a:r>
            <a:r>
              <a:rPr lang="de-DE"/>
              <a:t> (</a:t>
            </a:r>
            <a:r>
              <a:rPr lang="de-DE" err="1"/>
              <a:t>one</a:t>
            </a:r>
            <a:r>
              <a:rPr lang="de-DE"/>
              <a:t> </a:t>
            </a:r>
            <a:r>
              <a:rPr lang="de-DE" err="1"/>
              <a:t>line</a:t>
            </a:r>
            <a:r>
              <a:rPr lang="de-DE"/>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73252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098531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a:t>Closing </a:t>
            </a:r>
            <a:br>
              <a:rPr lang="de-DE"/>
            </a:br>
            <a:r>
              <a:rPr lang="de-DE"/>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a:t>Closing </a:t>
            </a:r>
            <a:br>
              <a:rPr lang="de-DE"/>
            </a:br>
            <a:r>
              <a:rPr lang="de-DE"/>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err="1"/>
              <a:t>Heading</a:t>
            </a:r>
            <a:r>
              <a:rPr lang="de-DE"/>
              <a:t> (</a:t>
            </a:r>
            <a:r>
              <a:rPr lang="de-DE" err="1"/>
              <a:t>one</a:t>
            </a:r>
            <a:r>
              <a:rPr lang="de-DE"/>
              <a:t> </a:t>
            </a:r>
            <a:r>
              <a:rPr lang="de-DE" err="1"/>
              <a:t>line</a:t>
            </a:r>
            <a:r>
              <a:rPr lang="de-DE"/>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a:extLst>
              <a:ext uri="{96DAC541-7B7A-43D3-8B79-37D633B846F1}">
                <asvg:svgBlip xmlns:asvg="http://schemas.microsoft.com/office/drawing/2016/SVG/main" r:embed="rId42"/>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D7_DDC43223.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B9_BCF3E877.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BB_B4E46E68.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8/10/relationships/comments" Target="../comments/modernComment_1D5_E3C1308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1C0_FFAF4F9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1CD_105F9A.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20E2-9567-C092-AE5E-DCB601C09F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E744B1-FDFE-A2DB-21C7-69B8546469A6}"/>
              </a:ext>
            </a:extLst>
          </p:cNvPr>
          <p:cNvSpPr>
            <a:spLocks noGrp="1"/>
          </p:cNvSpPr>
          <p:nvPr>
            <p:ph type="body" sz="quarter" idx="12"/>
          </p:nvPr>
        </p:nvSpPr>
        <p:spPr>
          <a:xfrm>
            <a:off x="1092201" y="2168252"/>
            <a:ext cx="8290858" cy="3910208"/>
          </a:xfrm>
        </p:spPr>
        <p:txBody>
          <a:bodyPr vert="horz" lIns="0" tIns="0" rIns="0" bIns="0" rtlCol="0" anchor="t">
            <a:normAutofit fontScale="92500" lnSpcReduction="20000"/>
          </a:bodyPr>
          <a:lstStyle/>
          <a:p>
            <a:pPr marL="571500" indent="-571500">
              <a:buFont typeface="Calibri" panose="020B0604020202020204" pitchFamily="34" charset="0"/>
              <a:buChar char="-"/>
            </a:pPr>
            <a:r>
              <a:rPr lang="en-US" sz="2400"/>
              <a:t>Customization of this deck is necessary before using this presentation</a:t>
            </a:r>
            <a:r>
              <a:rPr lang="en-US" sz="2400" b="0"/>
              <a:t>. The format (PPT) is editable so that you can remove content</a:t>
            </a:r>
            <a:r>
              <a:rPr lang="en-US" sz="2400" b="0" dirty="0"/>
              <a:t>, add screenshots and add notes about processes that are specific to your own organization</a:t>
            </a:r>
            <a:endParaRPr lang="en-US" b="0" dirty="0"/>
          </a:p>
          <a:p>
            <a:pPr marL="571500" lvl="1" indent="-571500">
              <a:buFont typeface="Calibri" panose="020B0604020202020204" pitchFamily="34" charset="0"/>
              <a:buChar char="-"/>
            </a:pPr>
            <a:endParaRPr lang="en-US" sz="2400" b="1" cap="none" dirty="0">
              <a:latin typeface="Barlow"/>
            </a:endParaRPr>
          </a:p>
          <a:p>
            <a:pPr marL="571500" lvl="1" indent="-571500">
              <a:buFont typeface="Calibri" panose="020B0604020202020204" pitchFamily="34" charset="0"/>
              <a:buChar char="-"/>
            </a:pPr>
            <a:r>
              <a:rPr lang="en-US" sz="2400" b="1" cap="none" dirty="0">
                <a:latin typeface="Barlow"/>
              </a:rPr>
              <a:t>Note:</a:t>
            </a:r>
            <a:r>
              <a:rPr lang="en-US" sz="2400" b="0" cap="none" dirty="0">
                <a:latin typeface="Barlow"/>
              </a:rPr>
              <a:t> </a:t>
            </a:r>
            <a:r>
              <a:rPr lang="en-US" sz="2400" u="sng" cap="none" dirty="0">
                <a:latin typeface="Barlow"/>
              </a:rPr>
              <a:t>Customization is necessary as there</a:t>
            </a:r>
            <a:r>
              <a:rPr lang="en-US" sz="2400" b="0" u="sng" cap="none" dirty="0">
                <a:latin typeface="Barlow"/>
              </a:rPr>
              <a:t> are two alternative use cases for managing allegations.</a:t>
            </a:r>
            <a:r>
              <a:rPr lang="en-US" sz="2400" b="0" cap="none" dirty="0">
                <a:latin typeface="Barlow"/>
              </a:rPr>
              <a:t> Review </a:t>
            </a:r>
            <a:r>
              <a:rPr lang="en-US" sz="2400" cap="none">
                <a:latin typeface="Barlow"/>
              </a:rPr>
              <a:t>the Section 4 </a:t>
            </a:r>
            <a:r>
              <a:rPr lang="en-US" sz="2400" cap="none" dirty="0">
                <a:latin typeface="Barlow"/>
              </a:rPr>
              <a:t>slide</a:t>
            </a:r>
            <a:r>
              <a:rPr lang="en-US" sz="2400" cap="none">
                <a:latin typeface="Barlow"/>
              </a:rPr>
              <a:t> titled: </a:t>
            </a:r>
            <a:r>
              <a:rPr lang="en-US" sz="2400" cap="none" err="1">
                <a:latin typeface="Barlow"/>
              </a:rPr>
              <a:t>Invovled</a:t>
            </a:r>
            <a:r>
              <a:rPr lang="en-US" sz="2400" cap="none">
                <a:latin typeface="Barlow"/>
              </a:rPr>
              <a:t> Party – Allegations and</a:t>
            </a:r>
            <a:r>
              <a:rPr lang="en-US" sz="2400" cap="none" dirty="0">
                <a:latin typeface="Barlow"/>
              </a:rPr>
              <a:t> either delete the slide or delete the warning box depending on your use case.</a:t>
            </a:r>
          </a:p>
          <a:p>
            <a:pPr lvl="2">
              <a:buClr>
                <a:srgbClr val="E90055"/>
              </a:buClr>
            </a:pPr>
            <a:r>
              <a:rPr lang="en-US" sz="2400">
                <a:latin typeface="Barlow"/>
              </a:rPr>
              <a:t> </a:t>
            </a:r>
            <a:endParaRPr lang="en-US" sz="2400" b="1" cap="none" dirty="0">
              <a:latin typeface="Barlow"/>
            </a:endParaRPr>
          </a:p>
          <a:p>
            <a:pPr marL="571500" indent="-571500">
              <a:buFont typeface="Calibri" panose="020B0604020202020204" pitchFamily="34" charset="0"/>
              <a:buChar char="-"/>
            </a:pPr>
            <a:r>
              <a:rPr lang="en-US" sz="2400" dirty="0"/>
              <a:t>Intended audience</a:t>
            </a:r>
            <a:r>
              <a:rPr lang="en-US" sz="2400" b="0" dirty="0"/>
              <a:t>: The people in your organization who will be </a:t>
            </a:r>
            <a:r>
              <a:rPr lang="en-US" sz="2400" dirty="0"/>
              <a:t>reviewing, managing, and making </a:t>
            </a:r>
            <a:r>
              <a:rPr lang="en-US" sz="2400"/>
              <a:t>updated </a:t>
            </a:r>
            <a:r>
              <a:rPr lang="en-US" sz="2400" b="0"/>
              <a:t>for submitted cases</a:t>
            </a:r>
            <a:r>
              <a:rPr lang="en-US" sz="2400" b="0" dirty="0"/>
              <a:t>. </a:t>
            </a:r>
          </a:p>
          <a:p>
            <a:pPr marL="1028700" lvl="3" indent="-571500">
              <a:buClr>
                <a:srgbClr val="E90055"/>
              </a:buClr>
              <a:buFont typeface="Calibri" panose="020B0604020202020204" pitchFamily="34" charset="0"/>
              <a:buChar char="-"/>
            </a:pPr>
            <a:endParaRPr lang="en-US" sz="2400" b="0" cap="none">
              <a:latin typeface="Barlow"/>
            </a:endParaRPr>
          </a:p>
          <a:p>
            <a:pPr marL="571500" indent="-571500">
              <a:buFont typeface="Calibri" panose="020B0604020202020204" pitchFamily="34" charset="0"/>
              <a:buChar char="-"/>
            </a:pPr>
            <a:endParaRPr lang="en-US" sz="2400" b="0"/>
          </a:p>
        </p:txBody>
      </p:sp>
      <p:sp>
        <p:nvSpPr>
          <p:cNvPr id="3" name="Title 2">
            <a:extLst>
              <a:ext uri="{FF2B5EF4-FFF2-40B4-BE49-F238E27FC236}">
                <a16:creationId xmlns:a16="http://schemas.microsoft.com/office/drawing/2014/main" id="{5C572DF6-DEB2-1146-2B89-52933967D49F}"/>
              </a:ext>
            </a:extLst>
          </p:cNvPr>
          <p:cNvSpPr>
            <a:spLocks noGrp="1"/>
          </p:cNvSpPr>
          <p:nvPr>
            <p:ph type="title"/>
          </p:nvPr>
        </p:nvSpPr>
        <p:spPr/>
        <p:txBody>
          <a:bodyPr>
            <a:normAutofit fontScale="90000"/>
          </a:bodyPr>
          <a:lstStyle/>
          <a:p>
            <a:r>
              <a:rPr lang="en-US">
                <a:latin typeface="Barlow ExtraBold"/>
              </a:rPr>
              <a:t>Recommendations for using this training presentation</a:t>
            </a:r>
            <a:endParaRPr lang="en-US"/>
          </a:p>
        </p:txBody>
      </p:sp>
      <p:sp>
        <p:nvSpPr>
          <p:cNvPr id="4" name="Footer Placeholder 3">
            <a:extLst>
              <a:ext uri="{FF2B5EF4-FFF2-40B4-BE49-F238E27FC236}">
                <a16:creationId xmlns:a16="http://schemas.microsoft.com/office/drawing/2014/main" id="{34633CA9-E406-5F37-C167-34283165481B}"/>
              </a:ext>
            </a:extLst>
          </p:cNvPr>
          <p:cNvSpPr>
            <a:spLocks noGrp="1"/>
          </p:cNvSpPr>
          <p:nvPr>
            <p:ph type="ftr" sz="quarter" idx="19"/>
          </p:nvPr>
        </p:nvSpPr>
        <p:spPr/>
        <p:txBody>
          <a:bodyPr/>
          <a:lstStyle/>
          <a:p>
            <a:r>
              <a:rPr lang="de-DE"/>
              <a:t>Date dd.mm.yyyy  |  Security label</a:t>
            </a:r>
          </a:p>
        </p:txBody>
      </p:sp>
      <p:sp>
        <p:nvSpPr>
          <p:cNvPr id="5" name="Slide Number Placeholder 4">
            <a:extLst>
              <a:ext uri="{FF2B5EF4-FFF2-40B4-BE49-F238E27FC236}">
                <a16:creationId xmlns:a16="http://schemas.microsoft.com/office/drawing/2014/main" id="{9E515779-3A39-2250-13D8-A3C572CE606D}"/>
              </a:ext>
            </a:extLst>
          </p:cNvPr>
          <p:cNvSpPr>
            <a:spLocks noGrp="1"/>
          </p:cNvSpPr>
          <p:nvPr>
            <p:ph type="sldNum" sz="quarter" idx="20"/>
          </p:nvPr>
        </p:nvSpPr>
        <p:spPr/>
        <p:txBody>
          <a:bodyPr/>
          <a:lstStyle/>
          <a:p>
            <a:fld id="{44661A95-0089-4306-9485-D330C59FE3ED}" type="slidenum">
              <a:rPr lang="de-DE" smtClean="0"/>
              <a:pPr/>
              <a:t>1</a:t>
            </a:fld>
            <a:endParaRPr lang="de-DE"/>
          </a:p>
        </p:txBody>
      </p:sp>
      <p:sp>
        <p:nvSpPr>
          <p:cNvPr id="6" name="TextBox 5">
            <a:extLst>
              <a:ext uri="{FF2B5EF4-FFF2-40B4-BE49-F238E27FC236}">
                <a16:creationId xmlns:a16="http://schemas.microsoft.com/office/drawing/2014/main" id="{846809A6-59A6-7C08-683A-602B013F80DA}"/>
              </a:ext>
            </a:extLst>
          </p:cNvPr>
          <p:cNvSpPr txBox="1"/>
          <p:nvPr/>
        </p:nvSpPr>
        <p:spPr bwMode="gray">
          <a:xfrm>
            <a:off x="9660397" y="1534587"/>
            <a:ext cx="2342416" cy="3475310"/>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0000"/>
              </a:lnSpc>
              <a:spcAft>
                <a:spcPts val="600"/>
              </a:spcAft>
              <a:buClr>
                <a:schemeClr val="accent1"/>
              </a:buClr>
            </a:pPr>
            <a:endParaRPr lang="en-US" sz="2000"/>
          </a:p>
          <a:p>
            <a:pPr algn="ctr">
              <a:lnSpc>
                <a:spcPct val="110000"/>
              </a:lnSpc>
              <a:spcAft>
                <a:spcPts val="600"/>
              </a:spcAft>
            </a:pPr>
            <a:endParaRPr lang="en-US" sz="2000"/>
          </a:p>
          <a:p>
            <a:pPr algn="ctr">
              <a:lnSpc>
                <a:spcPct val="110000"/>
              </a:lnSpc>
              <a:spcAft>
                <a:spcPts val="600"/>
              </a:spcAft>
            </a:pPr>
            <a:endParaRPr lang="en-US" sz="2000"/>
          </a:p>
          <a:p>
            <a:pPr algn="ctr">
              <a:lnSpc>
                <a:spcPct val="110000"/>
              </a:lnSpc>
              <a:spcAft>
                <a:spcPts val="600"/>
              </a:spcAft>
            </a:pPr>
            <a:r>
              <a:rPr lang="en-US" sz="2000"/>
              <a:t>Delete this slide before sharing this presentation</a:t>
            </a:r>
            <a:endParaRPr lang="en-US"/>
          </a:p>
          <a:p>
            <a:pPr algn="ctr">
              <a:lnSpc>
                <a:spcPct val="110000"/>
              </a:lnSpc>
              <a:spcAft>
                <a:spcPts val="600"/>
              </a:spcAft>
            </a:pPr>
            <a:endParaRPr lang="en-US" sz="2000"/>
          </a:p>
          <a:p>
            <a:pPr algn="ctr">
              <a:lnSpc>
                <a:spcPct val="110000"/>
              </a:lnSpc>
              <a:spcAft>
                <a:spcPts val="600"/>
              </a:spcAft>
            </a:pPr>
            <a:endParaRPr lang="en-US" sz="2000"/>
          </a:p>
          <a:p>
            <a:pPr algn="ctr">
              <a:lnSpc>
                <a:spcPct val="110000"/>
              </a:lnSpc>
              <a:spcAft>
                <a:spcPts val="600"/>
              </a:spcAft>
            </a:pPr>
            <a:endParaRPr lang="en-US" sz="2000"/>
          </a:p>
        </p:txBody>
      </p:sp>
    </p:spTree>
    <p:extLst>
      <p:ext uri="{BB962C8B-B14F-4D97-AF65-F5344CB8AC3E}">
        <p14:creationId xmlns:p14="http://schemas.microsoft.com/office/powerpoint/2010/main" val="3720622627"/>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91561-46F0-21FB-6306-9DF6C189CD7B}"/>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1E39B80E-15FD-A8A3-F3AF-F55579E7C105}"/>
              </a:ext>
            </a:extLst>
          </p:cNvPr>
          <p:cNvSpPr>
            <a:spLocks noGrp="1"/>
          </p:cNvSpPr>
          <p:nvPr>
            <p:ph type="body" idx="1"/>
          </p:nvPr>
        </p:nvSpPr>
        <p:spPr bwMode="gray">
          <a:xfrm>
            <a:off x="1092200" y="1412875"/>
            <a:ext cx="5111750" cy="4356385"/>
          </a:xfrm>
        </p:spPr>
        <p:txBody>
          <a:bodyPr/>
          <a:lstStyle/>
          <a:p>
            <a:r>
              <a:rPr lang="en-US">
                <a:latin typeface="Barlow ExtraBold"/>
              </a:rPr>
              <a:t>Reviewing </a:t>
            </a:r>
            <a:r>
              <a:rPr lang="de-DE">
                <a:latin typeface="Barlow ExtraBold"/>
              </a:rPr>
              <a:t>a Case</a:t>
            </a:r>
          </a:p>
        </p:txBody>
      </p:sp>
      <p:sp>
        <p:nvSpPr>
          <p:cNvPr id="8" name="Textplatzhalter 7">
            <a:extLst>
              <a:ext uri="{FF2B5EF4-FFF2-40B4-BE49-F238E27FC236}">
                <a16:creationId xmlns:a16="http://schemas.microsoft.com/office/drawing/2014/main" id="{BB8E08B9-07DA-452C-99B7-50958F9F76B0}"/>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6" name="Titel 15">
            <a:extLst>
              <a:ext uri="{FF2B5EF4-FFF2-40B4-BE49-F238E27FC236}">
                <a16:creationId xmlns:a16="http://schemas.microsoft.com/office/drawing/2014/main" id="{6E9B7998-4327-8D31-3E3C-DE3480E93F0C}"/>
              </a:ext>
            </a:extLst>
          </p:cNvPr>
          <p:cNvSpPr>
            <a:spLocks noGrp="1"/>
          </p:cNvSpPr>
          <p:nvPr>
            <p:ph type="title"/>
          </p:nvPr>
        </p:nvSpPr>
        <p:spPr/>
        <p:txBody>
          <a:bodyPr/>
          <a:lstStyle/>
          <a:p>
            <a:r>
              <a:rPr lang="de-DE"/>
              <a:t>02</a:t>
            </a:r>
          </a:p>
        </p:txBody>
      </p:sp>
    </p:spTree>
    <p:extLst>
      <p:ext uri="{BB962C8B-B14F-4D97-AF65-F5344CB8AC3E}">
        <p14:creationId xmlns:p14="http://schemas.microsoft.com/office/powerpoint/2010/main" val="352983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ACF70B-9B26-288B-ABBE-0B0BAD20C703}"/>
              </a:ext>
            </a:extLst>
          </p:cNvPr>
          <p:cNvSpPr>
            <a:spLocks noGrp="1"/>
          </p:cNvSpPr>
          <p:nvPr>
            <p:ph idx="1"/>
          </p:nvPr>
        </p:nvSpPr>
        <p:spPr/>
        <p:txBody>
          <a:bodyPr vert="horz" lIns="0" tIns="0" rIns="0" bIns="0" rtlCol="0" anchor="t">
            <a:normAutofit/>
          </a:bodyPr>
          <a:lstStyle/>
          <a:p>
            <a:r>
              <a:rPr lang="en-US" dirty="0"/>
              <a:t>To open the case, click the Case ID located in the left of the Dashboard pane.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The Case Manager will receive an email once assigned to case. </a:t>
            </a:r>
          </a:p>
          <a:p>
            <a:pPr lvl="2">
              <a:buClr>
                <a:srgbClr val="E90055"/>
              </a:buClr>
              <a:defRPr/>
            </a:pPr>
            <a:r>
              <a:rPr lang="en-US"/>
              <a:t>A link to the Case will be included in the email, or you can also log in to view your dashboard. </a:t>
            </a:r>
          </a:p>
        </p:txBody>
      </p:sp>
      <p:sp>
        <p:nvSpPr>
          <p:cNvPr id="4" name="Title 3">
            <a:extLst>
              <a:ext uri="{FF2B5EF4-FFF2-40B4-BE49-F238E27FC236}">
                <a16:creationId xmlns:a16="http://schemas.microsoft.com/office/drawing/2014/main" id="{CDED222A-159C-2F57-C13A-B4835240BAE3}"/>
              </a:ext>
            </a:extLst>
          </p:cNvPr>
          <p:cNvSpPr>
            <a:spLocks noGrp="1"/>
          </p:cNvSpPr>
          <p:nvPr>
            <p:ph type="title"/>
          </p:nvPr>
        </p:nvSpPr>
        <p:spPr/>
        <p:txBody>
          <a:bodyPr/>
          <a:lstStyle/>
          <a:p>
            <a:r>
              <a:rPr lang="en-US"/>
              <a:t>Reviewing a Case</a:t>
            </a:r>
          </a:p>
        </p:txBody>
      </p:sp>
      <p:sp>
        <p:nvSpPr>
          <p:cNvPr id="8" name="Subtitle 7">
            <a:extLst>
              <a:ext uri="{FF2B5EF4-FFF2-40B4-BE49-F238E27FC236}">
                <a16:creationId xmlns:a16="http://schemas.microsoft.com/office/drawing/2014/main" id="{C5752CC2-D578-2C0F-ADAD-5947C5F16927}"/>
              </a:ext>
            </a:extLst>
          </p:cNvPr>
          <p:cNvSpPr>
            <a:spLocks noGrp="1"/>
          </p:cNvSpPr>
          <p:nvPr>
            <p:ph type="subTitle" idx="12"/>
          </p:nvPr>
        </p:nvSpPr>
        <p:spPr/>
        <p:txBody>
          <a:bodyPr vert="horz" wrap="square" lIns="0" tIns="0" rIns="0" bIns="0" rtlCol="0" anchor="t">
            <a:normAutofit/>
          </a:bodyPr>
          <a:lstStyle/>
          <a:p>
            <a:r>
              <a:rPr lang="en-US">
                <a:latin typeface="Barlow Medium"/>
              </a:rPr>
              <a:t>Find and review all information provided by the reporting party </a:t>
            </a:r>
            <a:endParaRPr lang="en-US"/>
          </a:p>
        </p:txBody>
      </p:sp>
      <p:sp>
        <p:nvSpPr>
          <p:cNvPr id="6" name="Slide Number Placeholder 5">
            <a:extLst>
              <a:ext uri="{FF2B5EF4-FFF2-40B4-BE49-F238E27FC236}">
                <a16:creationId xmlns:a16="http://schemas.microsoft.com/office/drawing/2014/main" id="{920733BA-1736-AD05-41B4-2D88BEE6B5DE}"/>
              </a:ext>
            </a:extLst>
          </p:cNvPr>
          <p:cNvSpPr>
            <a:spLocks noGrp="1"/>
          </p:cNvSpPr>
          <p:nvPr>
            <p:ph type="sldNum" sz="quarter" idx="13"/>
          </p:nvPr>
        </p:nvSpPr>
        <p:spPr/>
        <p:txBody>
          <a:bodyPr/>
          <a:lstStyle/>
          <a:p>
            <a:fld id="{44661A95-0089-4306-9485-D330C59FE3ED}" type="slidenum">
              <a:rPr lang="de-DE" smtClean="0"/>
              <a:pPr/>
              <a:t>11</a:t>
            </a:fld>
            <a:endParaRPr lang="de-DE"/>
          </a:p>
        </p:txBody>
      </p:sp>
      <p:pic>
        <p:nvPicPr>
          <p:cNvPr id="5122" name="Picture 2" descr="Picture 1, Picture">
            <a:extLst>
              <a:ext uri="{FF2B5EF4-FFF2-40B4-BE49-F238E27FC236}">
                <a16:creationId xmlns:a16="http://schemas.microsoft.com/office/drawing/2014/main" id="{AC60D12C-6B31-4A2A-27C1-8F8E15BBE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44" y="4148337"/>
            <a:ext cx="10007600" cy="98382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AC58FC38-CA26-E490-4BBD-96C907AD4997}"/>
              </a:ext>
            </a:extLst>
          </p:cNvPr>
          <p:cNvSpPr txBox="1">
            <a:spLocks/>
          </p:cNvSpPr>
          <p:nvPr/>
        </p:nvSpPr>
        <p:spPr bwMode="gray">
          <a:xfrm>
            <a:off x="1091444" y="5338333"/>
            <a:ext cx="10007600" cy="729980"/>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0" kern="1200" baseline="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266700" indent="-266700"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3pPr>
            <a:lvl4pPr marL="542925" indent="-276225"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600"/>
              </a:spcAft>
              <a:buClr>
                <a:schemeClr val="accent1"/>
              </a:buClr>
              <a:buSzPct val="80000"/>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628650" indent="-268288"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8pPr>
            <a:lvl9pPr marL="895350" indent="-266700" algn="l" defTabSz="914400" rtl="0" eaLnBrk="1" latinLnBrk="0" hangingPunct="1">
              <a:lnSpc>
                <a:spcPct val="110000"/>
              </a:lnSpc>
              <a:spcBef>
                <a:spcPts val="600"/>
              </a:spcBef>
              <a:spcAft>
                <a:spcPts val="600"/>
              </a:spcAft>
              <a:buClr>
                <a:schemeClr val="accent1"/>
              </a:buClr>
              <a:buSzPct val="80000"/>
              <a:buFontTx/>
              <a:buBlip>
                <a:blip r:embed="rId2"/>
              </a:buBlip>
              <a:defRPr sz="2000" kern="1200">
                <a:solidFill>
                  <a:schemeClr val="tx1"/>
                </a:solidFill>
                <a:latin typeface="+mn-lt"/>
                <a:ea typeface="+mn-ea"/>
                <a:cs typeface="+mn-cs"/>
              </a:defRPr>
            </a:lvl9pPr>
          </a:lstStyle>
          <a:p>
            <a:r>
              <a:rPr lang="en-US" sz="1600" b="1"/>
              <a:t>Note:</a:t>
            </a:r>
            <a:r>
              <a:rPr lang="en-US" sz="1600"/>
              <a:t> The </a:t>
            </a:r>
            <a:r>
              <a:rPr lang="en-US" sz="1600" b="1"/>
              <a:t>Case ID</a:t>
            </a:r>
            <a:r>
              <a:rPr lang="en-US" sz="1600"/>
              <a:t> for new cases in integrity line will be in the following format </a:t>
            </a:r>
          </a:p>
          <a:p>
            <a:r>
              <a:rPr lang="en-US" sz="1600"/>
              <a:t>“IL</a:t>
            </a:r>
            <a:r>
              <a:rPr lang="en-US" sz="1600" b="1"/>
              <a:t>– </a:t>
            </a:r>
            <a:r>
              <a:rPr lang="en-US" sz="1600"/>
              <a:t>[Calendar </a:t>
            </a:r>
            <a:r>
              <a:rPr lang="en-US" sz="1600" b="1"/>
              <a:t>year</a:t>
            </a:r>
            <a:r>
              <a:rPr lang="en-US" sz="1600"/>
              <a:t> the case was submitted]</a:t>
            </a:r>
            <a:r>
              <a:rPr lang="en-US" sz="1600" b="1"/>
              <a:t>-</a:t>
            </a:r>
            <a:r>
              <a:rPr lang="en-US" sz="1600"/>
              <a:t>[sequentially assigned based on year submitted]” </a:t>
            </a:r>
          </a:p>
        </p:txBody>
      </p:sp>
    </p:spTree>
    <p:extLst>
      <p:ext uri="{BB962C8B-B14F-4D97-AF65-F5344CB8AC3E}">
        <p14:creationId xmlns:p14="http://schemas.microsoft.com/office/powerpoint/2010/main" val="1045561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A171C-B194-D7F1-9645-A74F6C0840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75CEFB-5DED-35E6-A3FC-E9251F8D4D1A}"/>
              </a:ext>
            </a:extLst>
          </p:cNvPr>
          <p:cNvSpPr>
            <a:spLocks noGrp="1"/>
          </p:cNvSpPr>
          <p:nvPr>
            <p:ph idx="1"/>
          </p:nvPr>
        </p:nvSpPr>
        <p:spPr>
          <a:xfrm>
            <a:off x="1092200" y="2199379"/>
            <a:ext cx="4241800" cy="3695701"/>
          </a:xfrm>
        </p:spPr>
        <p:txBody>
          <a:bodyPr vert="horz" lIns="0" tIns="0" rIns="0" bIns="0" rtlCol="0" anchor="t">
            <a:normAutofit/>
          </a:bodyPr>
          <a:lstStyle/>
          <a:p>
            <a:pPr lvl="2"/>
            <a:r>
              <a:rPr lang="en-US"/>
              <a:t>Once you click into the case, you will be able to review the information provided by the reporting party, such as Location, Description, and more in the Case Tab.   </a:t>
            </a:r>
          </a:p>
          <a:p>
            <a:pPr marL="0" lvl="2" indent="0">
              <a:buNone/>
            </a:pPr>
            <a:endParaRPr lang="en-US"/>
          </a:p>
          <a:p>
            <a:pPr lvl="2"/>
            <a:r>
              <a:rPr lang="en-US"/>
              <a:t>At the end of the report, you can see whether the Reporting Party has provided ‘Contact Information’. If not provided, it will say ‘Anonymous</a:t>
            </a:r>
          </a:p>
        </p:txBody>
      </p:sp>
      <p:sp>
        <p:nvSpPr>
          <p:cNvPr id="5" name="Title 4">
            <a:extLst>
              <a:ext uri="{FF2B5EF4-FFF2-40B4-BE49-F238E27FC236}">
                <a16:creationId xmlns:a16="http://schemas.microsoft.com/office/drawing/2014/main" id="{5FC4EC41-3D67-C4FD-8E41-69A18090C1F3}"/>
              </a:ext>
            </a:extLst>
          </p:cNvPr>
          <p:cNvSpPr>
            <a:spLocks noGrp="1"/>
          </p:cNvSpPr>
          <p:nvPr>
            <p:ph type="title"/>
          </p:nvPr>
        </p:nvSpPr>
        <p:spPr/>
        <p:txBody>
          <a:bodyPr/>
          <a:lstStyle/>
          <a:p>
            <a:r>
              <a:rPr lang="en-US"/>
              <a:t>Reviewing a Case</a:t>
            </a:r>
          </a:p>
        </p:txBody>
      </p:sp>
      <p:sp>
        <p:nvSpPr>
          <p:cNvPr id="6" name="Slide Number Placeholder 5">
            <a:extLst>
              <a:ext uri="{FF2B5EF4-FFF2-40B4-BE49-F238E27FC236}">
                <a16:creationId xmlns:a16="http://schemas.microsoft.com/office/drawing/2014/main" id="{C60DA3AF-9DA2-AB96-33DD-22F4FAE0676C}"/>
              </a:ext>
            </a:extLst>
          </p:cNvPr>
          <p:cNvSpPr>
            <a:spLocks noGrp="1"/>
          </p:cNvSpPr>
          <p:nvPr>
            <p:ph type="sldNum" sz="quarter" idx="15"/>
          </p:nvPr>
        </p:nvSpPr>
        <p:spPr/>
        <p:txBody>
          <a:bodyPr/>
          <a:lstStyle/>
          <a:p>
            <a:fld id="{44661A95-0089-4306-9485-D330C59FE3ED}" type="slidenum">
              <a:rPr lang="de-DE" smtClean="0"/>
              <a:pPr/>
              <a:t>12</a:t>
            </a:fld>
            <a:endParaRPr lang="de-DE"/>
          </a:p>
        </p:txBody>
      </p:sp>
      <p:sp>
        <p:nvSpPr>
          <p:cNvPr id="3" name="TextBox 2">
            <a:extLst>
              <a:ext uri="{FF2B5EF4-FFF2-40B4-BE49-F238E27FC236}">
                <a16:creationId xmlns:a16="http://schemas.microsoft.com/office/drawing/2014/main" id="{5C49386D-F5F3-8C57-0454-3AAE94AF3EA9}"/>
              </a:ext>
            </a:extLst>
          </p:cNvPr>
          <p:cNvSpPr txBox="1"/>
          <p:nvPr/>
        </p:nvSpPr>
        <p:spPr bwMode="gray">
          <a:xfrm>
            <a:off x="4395019" y="1047135"/>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2"/>
              </a:buBlip>
            </a:pPr>
            <a:endParaRPr lang="en-US" sz="2000"/>
          </a:p>
        </p:txBody>
      </p:sp>
      <p:pic>
        <p:nvPicPr>
          <p:cNvPr id="7" name="Picture 6" descr="A screenshot of a computer&#10;&#10;AI-generated content may be incorrect.">
            <a:extLst>
              <a:ext uri="{FF2B5EF4-FFF2-40B4-BE49-F238E27FC236}">
                <a16:creationId xmlns:a16="http://schemas.microsoft.com/office/drawing/2014/main" id="{179130CE-E4F3-235F-861C-CE720916F57A}"/>
              </a:ext>
            </a:extLst>
          </p:cNvPr>
          <p:cNvPicPr>
            <a:picLocks noChangeAspect="1"/>
          </p:cNvPicPr>
          <p:nvPr/>
        </p:nvPicPr>
        <p:blipFill>
          <a:blip r:embed="rId3"/>
          <a:stretch>
            <a:fillRect/>
          </a:stretch>
        </p:blipFill>
        <p:spPr>
          <a:xfrm>
            <a:off x="5774290" y="1674244"/>
            <a:ext cx="6084875" cy="3509512"/>
          </a:xfrm>
          <a:prstGeom prst="rect">
            <a:avLst/>
          </a:prstGeom>
        </p:spPr>
      </p:pic>
    </p:spTree>
    <p:extLst>
      <p:ext uri="{BB962C8B-B14F-4D97-AF65-F5344CB8AC3E}">
        <p14:creationId xmlns:p14="http://schemas.microsoft.com/office/powerpoint/2010/main" val="276183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C101E4-A36F-7D00-B2C3-48D53808ACDF}"/>
              </a:ext>
            </a:extLst>
          </p:cNvPr>
          <p:cNvSpPr>
            <a:spLocks noGrp="1"/>
          </p:cNvSpPr>
          <p:nvPr>
            <p:ph type="body" sz="quarter" idx="15"/>
          </p:nvPr>
        </p:nvSpPr>
        <p:spPr>
          <a:xfrm>
            <a:off x="1092199" y="4648200"/>
            <a:ext cx="10007601" cy="1409700"/>
          </a:xfrm>
        </p:spPr>
        <p:txBody>
          <a:bodyPr>
            <a:normAutofit fontScale="925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On the right-hand panel, you will also see additional information pertaining to the case, i.e., the reporting method, creation date, and more.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There is also an in-app machine translation feature, which you can use to translate the case, secure inbox content, etc. into any required language. </a:t>
            </a:r>
          </a:p>
          <a:p>
            <a:endParaRPr lang="en-US"/>
          </a:p>
        </p:txBody>
      </p:sp>
      <p:sp>
        <p:nvSpPr>
          <p:cNvPr id="6" name="Title 5">
            <a:extLst>
              <a:ext uri="{FF2B5EF4-FFF2-40B4-BE49-F238E27FC236}">
                <a16:creationId xmlns:a16="http://schemas.microsoft.com/office/drawing/2014/main" id="{CD8CE02A-4948-AD82-8A9F-3006330FF24D}"/>
              </a:ext>
            </a:extLst>
          </p:cNvPr>
          <p:cNvSpPr>
            <a:spLocks noGrp="1"/>
          </p:cNvSpPr>
          <p:nvPr>
            <p:ph type="title"/>
          </p:nvPr>
        </p:nvSpPr>
        <p:spPr/>
        <p:txBody>
          <a:bodyPr/>
          <a:lstStyle/>
          <a:p>
            <a:r>
              <a:rPr lang="en-US">
                <a:latin typeface="Barlow ExtraBold"/>
              </a:rPr>
              <a:t>Reviewing a Case</a:t>
            </a:r>
            <a:endParaRPr lang="en-US" dirty="0"/>
          </a:p>
        </p:txBody>
      </p:sp>
      <p:sp>
        <p:nvSpPr>
          <p:cNvPr id="7" name="Slide Number Placeholder 6">
            <a:extLst>
              <a:ext uri="{FF2B5EF4-FFF2-40B4-BE49-F238E27FC236}">
                <a16:creationId xmlns:a16="http://schemas.microsoft.com/office/drawing/2014/main" id="{7256D887-4A44-C78D-64FF-F515792A9B1B}"/>
              </a:ext>
            </a:extLst>
          </p:cNvPr>
          <p:cNvSpPr>
            <a:spLocks noGrp="1"/>
          </p:cNvSpPr>
          <p:nvPr>
            <p:ph type="sldNum" sz="quarter" idx="17"/>
          </p:nvPr>
        </p:nvSpPr>
        <p:spPr/>
        <p:txBody>
          <a:bodyPr/>
          <a:lstStyle/>
          <a:p>
            <a:fld id="{44661A95-0089-4306-9485-D330C59FE3ED}" type="slidenum">
              <a:rPr lang="de-DE" smtClean="0"/>
              <a:pPr/>
              <a:t>13</a:t>
            </a:fld>
            <a:endParaRPr lang="de-DE"/>
          </a:p>
        </p:txBody>
      </p:sp>
      <p:pic>
        <p:nvPicPr>
          <p:cNvPr id="12294" name="Picture 6" descr="A screenshot of a computer&#10;&#10;AI-generated content may be incorrect., Picture">
            <a:extLst>
              <a:ext uri="{FF2B5EF4-FFF2-40B4-BE49-F238E27FC236}">
                <a16:creationId xmlns:a16="http://schemas.microsoft.com/office/drawing/2014/main" id="{9EDCCE22-784B-1646-11E6-C0FEC1D3DCDD}"/>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688" r="-688" b="21610"/>
          <a:stretch>
            <a:fillRect/>
          </a:stretch>
        </p:blipFill>
        <p:spPr bwMode="auto">
          <a:xfrm>
            <a:off x="1092200" y="1628774"/>
            <a:ext cx="4823780" cy="265996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A screenshot of a computer&#10;&#10;AI-generated content may be incorrect., Picture">
            <a:extLst>
              <a:ext uri="{FF2B5EF4-FFF2-40B4-BE49-F238E27FC236}">
                <a16:creationId xmlns:a16="http://schemas.microsoft.com/office/drawing/2014/main" id="{51B9B70A-92DE-1995-16C6-34FA55F651A7}"/>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984" r="984"/>
          <a:stretch>
            <a:fillRect/>
          </a:stretch>
        </p:blipFill>
        <p:spPr bwMode="auto">
          <a:xfrm>
            <a:off x="6276975" y="1628775"/>
            <a:ext cx="4822825"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91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F0C2-4B74-F772-5224-7BF6017D8DD8}"/>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CC6CF11-EEC0-9176-C797-A8795FA8FD77}"/>
              </a:ext>
            </a:extLst>
          </p:cNvPr>
          <p:cNvSpPr>
            <a:spLocks noGrp="1"/>
          </p:cNvSpPr>
          <p:nvPr>
            <p:ph type="body" idx="1"/>
          </p:nvPr>
        </p:nvSpPr>
        <p:spPr bwMode="gray">
          <a:xfrm>
            <a:off x="1092200" y="1412875"/>
            <a:ext cx="5111750" cy="4356385"/>
          </a:xfrm>
        </p:spPr>
        <p:txBody>
          <a:bodyPr/>
          <a:lstStyle/>
          <a:p>
            <a:r>
              <a:rPr lang="en-US">
                <a:latin typeface="Barlow ExtraBold"/>
              </a:rPr>
              <a:t>Editing Case Details</a:t>
            </a:r>
          </a:p>
        </p:txBody>
      </p:sp>
      <p:sp>
        <p:nvSpPr>
          <p:cNvPr id="8" name="Textplatzhalter 7">
            <a:extLst>
              <a:ext uri="{FF2B5EF4-FFF2-40B4-BE49-F238E27FC236}">
                <a16:creationId xmlns:a16="http://schemas.microsoft.com/office/drawing/2014/main" id="{BA2E7FEC-7F4C-380E-70EB-F80798A64ADD}"/>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6" name="Titel 15">
            <a:extLst>
              <a:ext uri="{FF2B5EF4-FFF2-40B4-BE49-F238E27FC236}">
                <a16:creationId xmlns:a16="http://schemas.microsoft.com/office/drawing/2014/main" id="{31D2028B-515C-BEBD-A075-92513DE33B1D}"/>
              </a:ext>
            </a:extLst>
          </p:cNvPr>
          <p:cNvSpPr>
            <a:spLocks noGrp="1"/>
          </p:cNvSpPr>
          <p:nvPr>
            <p:ph type="title"/>
          </p:nvPr>
        </p:nvSpPr>
        <p:spPr/>
        <p:txBody>
          <a:bodyPr/>
          <a:lstStyle/>
          <a:p>
            <a:r>
              <a:rPr lang="de-DE"/>
              <a:t>03</a:t>
            </a:r>
          </a:p>
        </p:txBody>
      </p:sp>
    </p:spTree>
    <p:extLst>
      <p:ext uri="{BB962C8B-B14F-4D97-AF65-F5344CB8AC3E}">
        <p14:creationId xmlns:p14="http://schemas.microsoft.com/office/powerpoint/2010/main" val="4159601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24238-77FC-455D-3A0B-A2A33C0066C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43753E-FE61-0B48-8A04-D05244E375AE}"/>
              </a:ext>
            </a:extLst>
          </p:cNvPr>
          <p:cNvSpPr>
            <a:spLocks noGrp="1"/>
          </p:cNvSpPr>
          <p:nvPr>
            <p:ph idx="1"/>
          </p:nvPr>
        </p:nvSpPr>
        <p:spPr>
          <a:xfrm>
            <a:off x="1092200" y="3825033"/>
            <a:ext cx="10007600" cy="2232867"/>
          </a:xfrm>
        </p:spPr>
        <p:txBody>
          <a:bodyPr>
            <a:normAutofit/>
          </a:bodyPr>
          <a:lstStyle/>
          <a:p>
            <a:r>
              <a:rPr lang="en-US">
                <a:latin typeface="+mn-lt"/>
              </a:rPr>
              <a:t>At the top of the report is where you can edit the case details. Click on the pencil icon next to the desired feature to edit it. You can select the relevant option from the list of available options configured on your system.</a:t>
            </a:r>
          </a:p>
        </p:txBody>
      </p:sp>
      <p:sp>
        <p:nvSpPr>
          <p:cNvPr id="4" name="Title 3">
            <a:extLst>
              <a:ext uri="{FF2B5EF4-FFF2-40B4-BE49-F238E27FC236}">
                <a16:creationId xmlns:a16="http://schemas.microsoft.com/office/drawing/2014/main" id="{B21B5EFB-2EE2-7FE5-586E-40D0E3020A0B}"/>
              </a:ext>
            </a:extLst>
          </p:cNvPr>
          <p:cNvSpPr>
            <a:spLocks noGrp="1"/>
          </p:cNvSpPr>
          <p:nvPr>
            <p:ph type="title"/>
          </p:nvPr>
        </p:nvSpPr>
        <p:spPr/>
        <p:txBody>
          <a:bodyPr/>
          <a:lstStyle/>
          <a:p>
            <a:r>
              <a:rPr lang="en-US"/>
              <a:t>Editing Case Details</a:t>
            </a:r>
          </a:p>
        </p:txBody>
      </p:sp>
      <p:sp>
        <p:nvSpPr>
          <p:cNvPr id="5" name="Subtitle 4">
            <a:extLst>
              <a:ext uri="{FF2B5EF4-FFF2-40B4-BE49-F238E27FC236}">
                <a16:creationId xmlns:a16="http://schemas.microsoft.com/office/drawing/2014/main" id="{933042CB-6B98-B5F2-0702-776A041B7620}"/>
              </a:ext>
            </a:extLst>
          </p:cNvPr>
          <p:cNvSpPr>
            <a:spLocks noGrp="1"/>
          </p:cNvSpPr>
          <p:nvPr>
            <p:ph type="subTitle" idx="12"/>
          </p:nvPr>
        </p:nvSpPr>
        <p:spPr/>
        <p:txBody>
          <a:bodyPr/>
          <a:lstStyle/>
          <a:p>
            <a:r>
              <a:rPr lang="en-US"/>
              <a:t>Update and add key case investigation details</a:t>
            </a:r>
          </a:p>
        </p:txBody>
      </p:sp>
      <p:sp>
        <p:nvSpPr>
          <p:cNvPr id="6" name="Slide Number Placeholder 5">
            <a:extLst>
              <a:ext uri="{FF2B5EF4-FFF2-40B4-BE49-F238E27FC236}">
                <a16:creationId xmlns:a16="http://schemas.microsoft.com/office/drawing/2014/main" id="{4F0759F1-FA53-10F9-1236-8F141D5BAD8E}"/>
              </a:ext>
            </a:extLst>
          </p:cNvPr>
          <p:cNvSpPr>
            <a:spLocks noGrp="1"/>
          </p:cNvSpPr>
          <p:nvPr>
            <p:ph type="sldNum" sz="quarter" idx="13"/>
          </p:nvPr>
        </p:nvSpPr>
        <p:spPr/>
        <p:txBody>
          <a:bodyPr/>
          <a:lstStyle/>
          <a:p>
            <a:fld id="{44661A95-0089-4306-9485-D330C59FE3ED}" type="slidenum">
              <a:rPr lang="de-DE" smtClean="0"/>
              <a:pPr/>
              <a:t>15</a:t>
            </a:fld>
            <a:endParaRPr lang="de-DE"/>
          </a:p>
        </p:txBody>
      </p:sp>
      <p:pic>
        <p:nvPicPr>
          <p:cNvPr id="7" name="Picture 6" descr="A close up of a computer screen&#10;&#10;AI-generated content may be incorrect.">
            <a:extLst>
              <a:ext uri="{FF2B5EF4-FFF2-40B4-BE49-F238E27FC236}">
                <a16:creationId xmlns:a16="http://schemas.microsoft.com/office/drawing/2014/main" id="{0B96327A-009A-046E-77C4-DAADF0E5E1E6}"/>
              </a:ext>
            </a:extLst>
          </p:cNvPr>
          <p:cNvPicPr>
            <a:picLocks noChangeAspect="1"/>
          </p:cNvPicPr>
          <p:nvPr/>
        </p:nvPicPr>
        <p:blipFill>
          <a:blip r:embed="rId2"/>
          <a:stretch>
            <a:fillRect/>
          </a:stretch>
        </p:blipFill>
        <p:spPr>
          <a:xfrm>
            <a:off x="1688119" y="2204853"/>
            <a:ext cx="8815761" cy="1224147"/>
          </a:xfrm>
          <a:prstGeom prst="rect">
            <a:avLst/>
          </a:prstGeom>
        </p:spPr>
      </p:pic>
    </p:spTree>
    <p:extLst>
      <p:ext uri="{BB962C8B-B14F-4D97-AF65-F5344CB8AC3E}">
        <p14:creationId xmlns:p14="http://schemas.microsoft.com/office/powerpoint/2010/main" val="378594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1106D3-2728-0FB5-DAB4-D618C860E416}"/>
              </a:ext>
            </a:extLst>
          </p:cNvPr>
          <p:cNvSpPr>
            <a:spLocks noGrp="1"/>
          </p:cNvSpPr>
          <p:nvPr>
            <p:ph idx="1"/>
          </p:nvPr>
        </p:nvSpPr>
        <p:spPr/>
        <p:txBody>
          <a:bodyPr vert="horz" lIns="0" tIns="0" rIns="0" bIns="0" rtlCol="0" anchor="t">
            <a:normAutofit fontScale="77500" lnSpcReduction="20000"/>
          </a:bodyPr>
          <a:lstStyle/>
          <a:p>
            <a:pPr marL="266700" lvl="2" indent="-266700">
              <a:spcAft>
                <a:spcPts val="600"/>
              </a:spcAft>
              <a:buClr>
                <a:srgbClr val="E90055"/>
              </a:buClr>
              <a:buBlip>
                <a:blip r:embed="rId3"/>
              </a:buBlip>
              <a:defRPr/>
            </a:pPr>
            <a:r>
              <a:rPr lang="en-US" b="1" dirty="0"/>
              <a:t>Case Manager: </a:t>
            </a:r>
            <a:r>
              <a:rPr lang="en-US" dirty="0"/>
              <a:t>This should be assigned to the lead Investigator; an email notification will be sent to that user regarding the new case assignment. </a:t>
            </a:r>
          </a:p>
          <a:p>
            <a:pPr marL="266700" lvl="2" indent="-266700">
              <a:spcAft>
                <a:spcPts val="600"/>
              </a:spcAft>
              <a:buClr>
                <a:srgbClr val="E90055"/>
              </a:buClr>
              <a:buBlip>
                <a:blip r:embed="rId3"/>
              </a:buBlip>
              <a:defRPr/>
            </a:pPr>
            <a:r>
              <a:rPr lang="en-US" b="1"/>
              <a:t>Classifications:</a:t>
            </a:r>
            <a:r>
              <a:rPr lang="en-US"/>
              <a:t> You can select the main Issue type category for the case. </a:t>
            </a:r>
          </a:p>
          <a:p>
            <a:pPr marL="266700" lvl="2" indent="-266700">
              <a:spcAft>
                <a:spcPts val="600"/>
              </a:spcAft>
              <a:buClr>
                <a:srgbClr val="E90055"/>
              </a:buClr>
              <a:buBlip>
                <a:blip r:embed="rId3"/>
              </a:buBlip>
              <a:defRPr/>
            </a:pPr>
            <a:r>
              <a:rPr lang="en-US" b="1"/>
              <a:t>Folders:</a:t>
            </a:r>
            <a:r>
              <a:rPr lang="en-US"/>
              <a:t> You can select the relevant folder for the case (if applicable see next slide). </a:t>
            </a:r>
          </a:p>
          <a:p>
            <a:pPr marL="266700" lvl="2" indent="-266700">
              <a:spcAft>
                <a:spcPts val="600"/>
              </a:spcAft>
              <a:buClr>
                <a:srgbClr val="E90055"/>
              </a:buClr>
              <a:buBlip>
                <a:blip r:embed="rId3"/>
              </a:buBlip>
              <a:defRPr/>
            </a:pPr>
            <a:r>
              <a:rPr lang="en-US" b="1"/>
              <a:t>Linked Cases: </a:t>
            </a:r>
            <a:r>
              <a:rPr lang="en-US"/>
              <a:t>Related cases can be linked to one another to allow the Case managers to manage these cases together or to be aware that there are multiple reports. You can use the ‘+’ icon to link any relevant cases. </a:t>
            </a:r>
          </a:p>
          <a:p>
            <a:pPr marL="266700" lvl="2" indent="-266700">
              <a:spcAft>
                <a:spcPts val="600"/>
              </a:spcAft>
              <a:buClr>
                <a:srgbClr val="E90055"/>
              </a:buClr>
              <a:buBlip>
                <a:blip r:embed="rId3"/>
              </a:buBlip>
              <a:defRPr/>
            </a:pPr>
            <a:r>
              <a:rPr lang="en-US" b="1" dirty="0"/>
              <a:t>Severity:</a:t>
            </a:r>
            <a:r>
              <a:rPr lang="en-US" dirty="0"/>
              <a:t> You can select the relevant severity </a:t>
            </a:r>
            <a:r>
              <a:rPr lang="en-US"/>
              <a:t>for the case. </a:t>
            </a:r>
          </a:p>
        </p:txBody>
      </p:sp>
      <p:sp>
        <p:nvSpPr>
          <p:cNvPr id="5" name="Title 4">
            <a:extLst>
              <a:ext uri="{FF2B5EF4-FFF2-40B4-BE49-F238E27FC236}">
                <a16:creationId xmlns:a16="http://schemas.microsoft.com/office/drawing/2014/main" id="{62DA1F79-6747-2DA1-BFFD-3ECA3859D7E7}"/>
              </a:ext>
            </a:extLst>
          </p:cNvPr>
          <p:cNvSpPr>
            <a:spLocks noGrp="1"/>
          </p:cNvSpPr>
          <p:nvPr>
            <p:ph type="title"/>
          </p:nvPr>
        </p:nvSpPr>
        <p:spPr/>
        <p:txBody>
          <a:bodyPr/>
          <a:lstStyle/>
          <a:p>
            <a:r>
              <a:rPr lang="en-US"/>
              <a:t>Editing Case Details</a:t>
            </a:r>
          </a:p>
        </p:txBody>
      </p:sp>
      <p:sp>
        <p:nvSpPr>
          <p:cNvPr id="6" name="Slide Number Placeholder 5">
            <a:extLst>
              <a:ext uri="{FF2B5EF4-FFF2-40B4-BE49-F238E27FC236}">
                <a16:creationId xmlns:a16="http://schemas.microsoft.com/office/drawing/2014/main" id="{B6B89FA8-D37A-E877-DA87-5D094A3295F0}"/>
              </a:ext>
            </a:extLst>
          </p:cNvPr>
          <p:cNvSpPr>
            <a:spLocks noGrp="1"/>
          </p:cNvSpPr>
          <p:nvPr>
            <p:ph type="sldNum" sz="quarter" idx="15"/>
          </p:nvPr>
        </p:nvSpPr>
        <p:spPr/>
        <p:txBody>
          <a:bodyPr/>
          <a:lstStyle/>
          <a:p>
            <a:fld id="{44661A95-0089-4306-9485-D330C59FE3ED}" type="slidenum">
              <a:rPr lang="de-DE" smtClean="0"/>
              <a:pPr/>
              <a:t>16</a:t>
            </a:fld>
            <a:endParaRPr lang="de-DE"/>
          </a:p>
        </p:txBody>
      </p:sp>
      <p:pic>
        <p:nvPicPr>
          <p:cNvPr id="11268" name="Picture 4" descr="A screenshot of a computer&#10;&#10;AI-generated content may be incorrect., Picture">
            <a:extLst>
              <a:ext uri="{FF2B5EF4-FFF2-40B4-BE49-F238E27FC236}">
                <a16:creationId xmlns:a16="http://schemas.microsoft.com/office/drawing/2014/main" id="{C592D517-44A2-2063-CD07-AC7B0D866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7771" y="2312988"/>
            <a:ext cx="3063845" cy="279241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 screenshot of a computer&#10;&#10;AI-generated content may be incorrect., Picture">
            <a:extLst>
              <a:ext uri="{FF2B5EF4-FFF2-40B4-BE49-F238E27FC236}">
                <a16:creationId xmlns:a16="http://schemas.microsoft.com/office/drawing/2014/main" id="{4A65E4BF-0796-8E42-FC29-90A30E4E5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3352800"/>
            <a:ext cx="2946400" cy="261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101367"/>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27BB6E2-00B7-E1F2-2FD1-6F8F3A36F067}"/>
              </a:ext>
            </a:extLst>
          </p:cNvPr>
          <p:cNvSpPr>
            <a:spLocks noGrp="1"/>
          </p:cNvSpPr>
          <p:nvPr>
            <p:ph idx="1"/>
          </p:nvPr>
        </p:nvSpPr>
        <p:spPr>
          <a:xfrm>
            <a:off x="5411924" y="2285999"/>
            <a:ext cx="5687876" cy="3771901"/>
          </a:xfrm>
        </p:spPr>
        <p:txBody>
          <a:bodyPr>
            <a:normAutofit fontScale="775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a:t>You can assign cases to different folders </a:t>
            </a:r>
          </a:p>
          <a:p>
            <a:pPr marL="538163" lvl="3" indent="-266700">
              <a:spcAft>
                <a:spcPts val="600"/>
              </a:spcAft>
              <a:buClr>
                <a:srgbClr val="E90055"/>
              </a:buClr>
              <a:buBlip>
                <a:blip r:embed="rId4"/>
              </a:buBlip>
              <a:defRPr/>
            </a:pPr>
            <a:r>
              <a:rPr lang="en-US"/>
              <a:t>Depending on your individual setup, case access permissions may depend on the folder a case has been assigned (along with location/department/business unit/classification, depending on your configuration).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a:t>Select all folders the case should be assigned to, from the list of available folders. </a:t>
            </a:r>
          </a:p>
          <a:p>
            <a:pPr marL="538163" lvl="3" indent="-266700">
              <a:spcAft>
                <a:spcPts val="600"/>
              </a:spcAft>
              <a:buClr>
                <a:srgbClr val="E90055"/>
              </a:buClr>
              <a:buBlip>
                <a:blip r:embed="rId4"/>
              </a:buBlip>
              <a:defRPr/>
            </a:pPr>
            <a:r>
              <a:rPr lang="en-US"/>
              <a:t>The bold headlines reflect folder groups. A case can only be assigned to one or multiple folders of the same group.  </a:t>
            </a:r>
          </a:p>
          <a:p>
            <a:pPr marL="538163" lvl="3" indent="-266700">
              <a:spcAft>
                <a:spcPts val="600"/>
              </a:spcAft>
              <a:buClr>
                <a:srgbClr val="E90055"/>
              </a:buClr>
              <a:buBlip>
                <a:blip r:embed="rId4"/>
              </a:buBlip>
              <a:defRPr/>
            </a:pPr>
            <a:r>
              <a:rPr lang="en-US"/>
              <a:t>Additionally, you can only move cases into another folder group, if you have permission to access at least one folder of that type or have a specific permission to overrule that restriction. </a:t>
            </a:r>
          </a:p>
          <a:p>
            <a:endParaRPr lang="en-US"/>
          </a:p>
        </p:txBody>
      </p:sp>
      <p:sp>
        <p:nvSpPr>
          <p:cNvPr id="7" name="Title 6">
            <a:extLst>
              <a:ext uri="{FF2B5EF4-FFF2-40B4-BE49-F238E27FC236}">
                <a16:creationId xmlns:a16="http://schemas.microsoft.com/office/drawing/2014/main" id="{CCC2EB3F-0877-7A41-F5E8-2858E4B1C3F0}"/>
              </a:ext>
            </a:extLst>
          </p:cNvPr>
          <p:cNvSpPr>
            <a:spLocks noGrp="1"/>
          </p:cNvSpPr>
          <p:nvPr>
            <p:ph type="title"/>
          </p:nvPr>
        </p:nvSpPr>
        <p:spPr/>
        <p:txBody>
          <a:bodyPr/>
          <a:lstStyle/>
          <a:p>
            <a:r>
              <a:rPr lang="en-US"/>
              <a:t>Editing Case Details - Folders</a:t>
            </a:r>
          </a:p>
        </p:txBody>
      </p:sp>
      <p:sp>
        <p:nvSpPr>
          <p:cNvPr id="6" name="Slide Number Placeholder 5">
            <a:extLst>
              <a:ext uri="{FF2B5EF4-FFF2-40B4-BE49-F238E27FC236}">
                <a16:creationId xmlns:a16="http://schemas.microsoft.com/office/drawing/2014/main" id="{17F127AB-0EF7-3C63-E8A4-1B0B45CDE8A1}"/>
              </a:ext>
            </a:extLst>
          </p:cNvPr>
          <p:cNvSpPr>
            <a:spLocks noGrp="1"/>
          </p:cNvSpPr>
          <p:nvPr>
            <p:ph type="sldNum" sz="quarter" idx="15"/>
          </p:nvPr>
        </p:nvSpPr>
        <p:spPr/>
        <p:txBody>
          <a:bodyPr/>
          <a:lstStyle/>
          <a:p>
            <a:fld id="{44661A95-0089-4306-9485-D330C59FE3ED}" type="slidenum">
              <a:rPr lang="de-DE" smtClean="0"/>
              <a:pPr/>
              <a:t>17</a:t>
            </a:fld>
            <a:endParaRPr lang="de-DE"/>
          </a:p>
        </p:txBody>
      </p:sp>
      <p:pic>
        <p:nvPicPr>
          <p:cNvPr id="3" name="Picture 2" descr="A screenshot of a computer screen&#10;&#10;AI-generated content may be incorrect.">
            <a:extLst>
              <a:ext uri="{FF2B5EF4-FFF2-40B4-BE49-F238E27FC236}">
                <a16:creationId xmlns:a16="http://schemas.microsoft.com/office/drawing/2014/main" id="{D135579A-EE7A-7E23-F200-C6AE1139D76E}"/>
              </a:ext>
            </a:extLst>
          </p:cNvPr>
          <p:cNvPicPr>
            <a:picLocks noChangeAspect="1"/>
          </p:cNvPicPr>
          <p:nvPr/>
        </p:nvPicPr>
        <p:blipFill>
          <a:blip r:embed="rId5"/>
          <a:stretch>
            <a:fillRect/>
          </a:stretch>
        </p:blipFill>
        <p:spPr>
          <a:xfrm>
            <a:off x="1092199" y="3137279"/>
            <a:ext cx="3860341" cy="3427204"/>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E8553289-DFF6-3344-5A5B-5311A04AE836}"/>
              </a:ext>
            </a:extLst>
          </p:cNvPr>
          <p:cNvPicPr>
            <a:picLocks noChangeAspect="1"/>
          </p:cNvPicPr>
          <p:nvPr/>
        </p:nvPicPr>
        <p:blipFill>
          <a:blip r:embed="rId6"/>
          <a:stretch>
            <a:fillRect/>
          </a:stretch>
        </p:blipFill>
        <p:spPr>
          <a:xfrm>
            <a:off x="906176" y="1712493"/>
            <a:ext cx="4232385" cy="1147012"/>
          </a:xfrm>
          <a:prstGeom prst="rect">
            <a:avLst/>
          </a:prstGeom>
        </p:spPr>
      </p:pic>
    </p:spTree>
    <p:extLst>
      <p:ext uri="{BB962C8B-B14F-4D97-AF65-F5344CB8AC3E}">
        <p14:creationId xmlns:p14="http://schemas.microsoft.com/office/powerpoint/2010/main" val="3034869352"/>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D8AA1-7B59-C83F-D950-B657EEA27BE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C3C978-C1EB-C13D-2A92-238E6184B3D8}"/>
              </a:ext>
            </a:extLst>
          </p:cNvPr>
          <p:cNvSpPr>
            <a:spLocks noGrp="1"/>
          </p:cNvSpPr>
          <p:nvPr>
            <p:ph idx="1"/>
          </p:nvPr>
        </p:nvSpPr>
        <p:spPr/>
        <p:txBody>
          <a:bodyPr>
            <a:normAutofit fontScale="92500" lnSpcReduction="10000"/>
          </a:bodyPr>
          <a:lstStyle/>
          <a:p>
            <a:pPr marL="266700" lvl="2" indent="-266700">
              <a:spcAft>
                <a:spcPts val="600"/>
              </a:spcAft>
              <a:buClr>
                <a:srgbClr val="E90055"/>
              </a:buClr>
              <a:buBlip>
                <a:blip r:embed="rId2"/>
              </a:buBlip>
              <a:defRPr/>
            </a:pPr>
            <a:r>
              <a:rPr lang="en-US" b="1"/>
              <a:t>Business Unit, Department, Location: </a:t>
            </a:r>
            <a:r>
              <a:rPr lang="en-US"/>
              <a:t>These optional fields are used to indicate which Business Unit/Department/Location applies to this case. </a:t>
            </a:r>
          </a:p>
          <a:p>
            <a:pPr marL="538163" lvl="3" indent="-266700">
              <a:spcAft>
                <a:spcPts val="600"/>
              </a:spcAft>
              <a:buClr>
                <a:srgbClr val="E90055"/>
              </a:buClr>
              <a:buBlip>
                <a:blip r:embed="rId2"/>
              </a:buBlip>
              <a:defRPr/>
            </a:pPr>
            <a:r>
              <a:rPr lang="en-US"/>
              <a:t>While the reporting party may provide information in their report about these data points, they may not know the exact term to use or how to determine which entity is the most appropriate to designate. In these case detail fields, you can indicate the exact value that needs to pull through into reporting. </a:t>
            </a:r>
          </a:p>
        </p:txBody>
      </p:sp>
      <p:sp>
        <p:nvSpPr>
          <p:cNvPr id="5" name="Title 4">
            <a:extLst>
              <a:ext uri="{FF2B5EF4-FFF2-40B4-BE49-F238E27FC236}">
                <a16:creationId xmlns:a16="http://schemas.microsoft.com/office/drawing/2014/main" id="{84541C45-28F7-B912-97D7-05781887F395}"/>
              </a:ext>
            </a:extLst>
          </p:cNvPr>
          <p:cNvSpPr>
            <a:spLocks noGrp="1"/>
          </p:cNvSpPr>
          <p:nvPr>
            <p:ph type="title"/>
          </p:nvPr>
        </p:nvSpPr>
        <p:spPr/>
        <p:txBody>
          <a:bodyPr/>
          <a:lstStyle/>
          <a:p>
            <a:r>
              <a:rPr lang="en-US"/>
              <a:t>Editing Case Details</a:t>
            </a:r>
          </a:p>
        </p:txBody>
      </p:sp>
      <p:sp>
        <p:nvSpPr>
          <p:cNvPr id="6" name="Slide Number Placeholder 5">
            <a:extLst>
              <a:ext uri="{FF2B5EF4-FFF2-40B4-BE49-F238E27FC236}">
                <a16:creationId xmlns:a16="http://schemas.microsoft.com/office/drawing/2014/main" id="{078D697C-D708-C138-3729-484BA6463D91}"/>
              </a:ext>
            </a:extLst>
          </p:cNvPr>
          <p:cNvSpPr>
            <a:spLocks noGrp="1"/>
          </p:cNvSpPr>
          <p:nvPr>
            <p:ph type="sldNum" sz="quarter" idx="15"/>
          </p:nvPr>
        </p:nvSpPr>
        <p:spPr/>
        <p:txBody>
          <a:bodyPr/>
          <a:lstStyle/>
          <a:p>
            <a:fld id="{44661A95-0089-4306-9485-D330C59FE3ED}" type="slidenum">
              <a:rPr lang="de-DE" smtClean="0"/>
              <a:pPr/>
              <a:t>18</a:t>
            </a:fld>
            <a:endParaRPr lang="de-DE"/>
          </a:p>
        </p:txBody>
      </p:sp>
      <p:pic>
        <p:nvPicPr>
          <p:cNvPr id="4" name="Picture 3" descr="A screenshot of a computer&#10;&#10;AI-generated content may be incorrect.">
            <a:extLst>
              <a:ext uri="{FF2B5EF4-FFF2-40B4-BE49-F238E27FC236}">
                <a16:creationId xmlns:a16="http://schemas.microsoft.com/office/drawing/2014/main" id="{203987A1-C37C-9F2B-2756-0DEC5308CFDF}"/>
              </a:ext>
            </a:extLst>
          </p:cNvPr>
          <p:cNvPicPr>
            <a:picLocks noChangeAspect="1"/>
          </p:cNvPicPr>
          <p:nvPr/>
        </p:nvPicPr>
        <p:blipFill>
          <a:blip r:embed="rId3"/>
          <a:stretch>
            <a:fillRect/>
          </a:stretch>
        </p:blipFill>
        <p:spPr>
          <a:xfrm>
            <a:off x="7459498" y="2312988"/>
            <a:ext cx="3640302" cy="3175000"/>
          </a:xfrm>
          <a:prstGeom prst="rect">
            <a:avLst/>
          </a:prstGeom>
        </p:spPr>
      </p:pic>
    </p:spTree>
    <p:extLst>
      <p:ext uri="{BB962C8B-B14F-4D97-AF65-F5344CB8AC3E}">
        <p14:creationId xmlns:p14="http://schemas.microsoft.com/office/powerpoint/2010/main" val="2437134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D012B-13CA-6BEB-5C21-FE1DD2E155B5}"/>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086DABC-3AC9-FA67-0444-93B9D0369ED4}"/>
              </a:ext>
            </a:extLst>
          </p:cNvPr>
          <p:cNvSpPr>
            <a:spLocks noGrp="1"/>
          </p:cNvSpPr>
          <p:nvPr>
            <p:ph type="body" idx="1"/>
          </p:nvPr>
        </p:nvSpPr>
        <p:spPr bwMode="gray">
          <a:xfrm>
            <a:off x="1092200" y="1412875"/>
            <a:ext cx="5111750" cy="4356385"/>
          </a:xfrm>
        </p:spPr>
        <p:txBody>
          <a:bodyPr/>
          <a:lstStyle/>
          <a:p>
            <a:r>
              <a:rPr lang="de-DE"/>
              <a:t>Managing a Case</a:t>
            </a:r>
          </a:p>
        </p:txBody>
      </p:sp>
      <p:sp>
        <p:nvSpPr>
          <p:cNvPr id="8" name="Textplatzhalter 7">
            <a:extLst>
              <a:ext uri="{FF2B5EF4-FFF2-40B4-BE49-F238E27FC236}">
                <a16:creationId xmlns:a16="http://schemas.microsoft.com/office/drawing/2014/main" id="{21CE5C06-4B5F-BFDF-DC47-FD4EDC91C3AD}"/>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9" name="Titel 18">
            <a:extLst>
              <a:ext uri="{FF2B5EF4-FFF2-40B4-BE49-F238E27FC236}">
                <a16:creationId xmlns:a16="http://schemas.microsoft.com/office/drawing/2014/main" id="{276A46BF-53FA-A69B-8557-9FCBEB7F7DDF}"/>
              </a:ext>
            </a:extLst>
          </p:cNvPr>
          <p:cNvSpPr>
            <a:spLocks noGrp="1"/>
          </p:cNvSpPr>
          <p:nvPr>
            <p:ph type="title"/>
          </p:nvPr>
        </p:nvSpPr>
        <p:spPr/>
        <p:txBody>
          <a:bodyPr/>
          <a:lstStyle/>
          <a:p>
            <a:r>
              <a:rPr lang="de-DE"/>
              <a:t>04</a:t>
            </a:r>
          </a:p>
        </p:txBody>
      </p:sp>
    </p:spTree>
    <p:extLst>
      <p:ext uri="{BB962C8B-B14F-4D97-AF65-F5344CB8AC3E}">
        <p14:creationId xmlns:p14="http://schemas.microsoft.com/office/powerpoint/2010/main" val="401809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F773D7BC-3D34-778B-1861-E207616EF752}"/>
              </a:ext>
            </a:extLst>
          </p:cNvPr>
          <p:cNvPicPr>
            <a:picLocks noGrp="1" noChangeAspect="1"/>
          </p:cNvPicPr>
          <p:nvPr>
            <p:ph type="pic" sz="quarter" idx="12"/>
          </p:nvPr>
        </p:nvPicPr>
        <p:blipFill>
          <a:blip r:embed="rId2"/>
          <a:srcRect/>
          <a:stretch/>
        </p:blipFill>
        <p:spPr>
          <a:xfrm>
            <a:off x="0" y="1"/>
            <a:ext cx="12192000" cy="6857999"/>
          </a:xfrm>
        </p:spPr>
      </p:pic>
      <p:sp>
        <p:nvSpPr>
          <p:cNvPr id="3" name="Titel 2">
            <a:extLst>
              <a:ext uri="{FF2B5EF4-FFF2-40B4-BE49-F238E27FC236}">
                <a16:creationId xmlns:a16="http://schemas.microsoft.com/office/drawing/2014/main" id="{4380B636-EC4E-BA6D-9AEC-E5CD5D2472A2}"/>
              </a:ext>
            </a:extLst>
          </p:cNvPr>
          <p:cNvSpPr>
            <a:spLocks noGrp="1"/>
          </p:cNvSpPr>
          <p:nvPr>
            <p:ph type="ctrTitle"/>
          </p:nvPr>
        </p:nvSpPr>
        <p:spPr/>
        <p:txBody>
          <a:bodyPr>
            <a:normAutofit/>
          </a:bodyPr>
          <a:lstStyle/>
          <a:p>
            <a:r>
              <a:rPr lang="de-DE"/>
              <a:t>INTEGRITY LINE</a:t>
            </a:r>
          </a:p>
        </p:txBody>
      </p:sp>
      <p:sp>
        <p:nvSpPr>
          <p:cNvPr id="2" name="Subtitle 1">
            <a:extLst>
              <a:ext uri="{FF2B5EF4-FFF2-40B4-BE49-F238E27FC236}">
                <a16:creationId xmlns:a16="http://schemas.microsoft.com/office/drawing/2014/main" id="{8D6CC371-AD71-585D-399A-67069EF1452E}"/>
              </a:ext>
            </a:extLst>
          </p:cNvPr>
          <p:cNvSpPr>
            <a:spLocks noGrp="1"/>
          </p:cNvSpPr>
          <p:nvPr>
            <p:ph type="subTitle" idx="1"/>
          </p:nvPr>
        </p:nvSpPr>
        <p:spPr>
          <a:xfrm>
            <a:off x="1092200" y="4761148"/>
            <a:ext cx="4895850" cy="1296752"/>
          </a:xfrm>
        </p:spPr>
        <p:txBody>
          <a:bodyPr/>
          <a:lstStyle/>
          <a:p>
            <a:r>
              <a:rPr lang="en-US"/>
              <a:t>Case Management – Processing a Case Training Deck</a:t>
            </a:r>
          </a:p>
        </p:txBody>
      </p:sp>
    </p:spTree>
    <p:extLst>
      <p:ext uri="{BB962C8B-B14F-4D97-AF65-F5344CB8AC3E}">
        <p14:creationId xmlns:p14="http://schemas.microsoft.com/office/powerpoint/2010/main" val="102652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69F9356-902E-1AB6-EB08-BA53835A0496}"/>
              </a:ext>
            </a:extLst>
          </p:cNvPr>
          <p:cNvSpPr>
            <a:spLocks noGrp="1"/>
          </p:cNvSpPr>
          <p:nvPr>
            <p:ph idx="1"/>
          </p:nvPr>
        </p:nvSpPr>
        <p:spPr>
          <a:xfrm>
            <a:off x="1092200" y="2312876"/>
            <a:ext cx="5003800" cy="3745024"/>
          </a:xfrm>
        </p:spPr>
        <p:txBody>
          <a:bodyPr vert="horz" lIns="0" tIns="0" rIns="0" bIns="0" rtlCol="0" anchor="t">
            <a:normAutofit fontScale="925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To communicate with the Reporting Party, click on </a:t>
            </a:r>
            <a:r>
              <a:rPr lang="en-US" b="1"/>
              <a:t>‘Secure Inbox’</a:t>
            </a:r>
            <a:r>
              <a:rPr lang="en-US"/>
              <a:t> tab to send a message, and any other relevant supporting documents.  </a:t>
            </a:r>
          </a:p>
          <a:p>
            <a:pPr lvl="2">
              <a:buClr>
                <a:srgbClr val="E90055"/>
              </a:buClr>
              <a:defRPr/>
            </a:pPr>
            <a:r>
              <a:rPr lang="en-US"/>
              <a:t>If the reporting party has provided their email in their contact information, they will receive email notifications. If not, it will be up to them to continue checking in on their case. You can keep track of whether the message has been seen by the reporting party using the ‘Unread/Read’ tags. </a:t>
            </a:r>
          </a:p>
          <a:p>
            <a:pPr lvl="3" indent="-266700">
              <a:buClr>
                <a:srgbClr val="E90055"/>
              </a:buClr>
              <a:defRPr/>
            </a:pPr>
            <a:r>
              <a:rPr lang="en-US" b="1" dirty="0"/>
              <a:t>Note</a:t>
            </a:r>
            <a:r>
              <a:rPr lang="en-US" dirty="0"/>
              <a:t>: Messages can’t be deleted once sent to the reporting party . </a:t>
            </a:r>
          </a:p>
        </p:txBody>
      </p:sp>
      <p:sp>
        <p:nvSpPr>
          <p:cNvPr id="5" name="Title 4">
            <a:extLst>
              <a:ext uri="{FF2B5EF4-FFF2-40B4-BE49-F238E27FC236}">
                <a16:creationId xmlns:a16="http://schemas.microsoft.com/office/drawing/2014/main" id="{949A8FE5-DB36-03C8-778A-7774605D0E63}"/>
              </a:ext>
            </a:extLst>
          </p:cNvPr>
          <p:cNvSpPr>
            <a:spLocks noGrp="1"/>
          </p:cNvSpPr>
          <p:nvPr>
            <p:ph type="title"/>
          </p:nvPr>
        </p:nvSpPr>
        <p:spPr/>
        <p:txBody>
          <a:bodyPr/>
          <a:lstStyle/>
          <a:p>
            <a:r>
              <a:rPr lang="en-US"/>
              <a:t>Managing a Case</a:t>
            </a:r>
          </a:p>
        </p:txBody>
      </p:sp>
      <p:sp>
        <p:nvSpPr>
          <p:cNvPr id="8" name="Subtitle 7">
            <a:extLst>
              <a:ext uri="{FF2B5EF4-FFF2-40B4-BE49-F238E27FC236}">
                <a16:creationId xmlns:a16="http://schemas.microsoft.com/office/drawing/2014/main" id="{D56C1361-EC66-9468-4CB0-03ABEB9F7896}"/>
              </a:ext>
            </a:extLst>
          </p:cNvPr>
          <p:cNvSpPr>
            <a:spLocks noGrp="1"/>
          </p:cNvSpPr>
          <p:nvPr>
            <p:ph type="subTitle" idx="12"/>
          </p:nvPr>
        </p:nvSpPr>
        <p:spPr/>
        <p:txBody>
          <a:bodyPr/>
          <a:lstStyle/>
          <a:p>
            <a:r>
              <a:rPr lang="en-US"/>
              <a:t>Secure Inbox – Reporter Communication</a:t>
            </a:r>
          </a:p>
        </p:txBody>
      </p:sp>
      <p:sp>
        <p:nvSpPr>
          <p:cNvPr id="6" name="Slide Number Placeholder 5">
            <a:extLst>
              <a:ext uri="{FF2B5EF4-FFF2-40B4-BE49-F238E27FC236}">
                <a16:creationId xmlns:a16="http://schemas.microsoft.com/office/drawing/2014/main" id="{B88E9173-4FC7-EC10-9692-79A134ED5C2E}"/>
              </a:ext>
            </a:extLst>
          </p:cNvPr>
          <p:cNvSpPr>
            <a:spLocks noGrp="1"/>
          </p:cNvSpPr>
          <p:nvPr>
            <p:ph type="sldNum" sz="quarter" idx="13"/>
          </p:nvPr>
        </p:nvSpPr>
        <p:spPr/>
        <p:txBody>
          <a:bodyPr/>
          <a:lstStyle/>
          <a:p>
            <a:fld id="{44661A95-0089-4306-9485-D330C59FE3ED}" type="slidenum">
              <a:rPr lang="de-DE" smtClean="0"/>
              <a:pPr/>
              <a:t>20</a:t>
            </a:fld>
            <a:endParaRPr lang="de-DE"/>
          </a:p>
        </p:txBody>
      </p:sp>
      <p:pic>
        <p:nvPicPr>
          <p:cNvPr id="14338" name="Picture 2" descr="A screenshot of a computer&#10;&#10;AI-generated content may be incorrect., Picture">
            <a:extLst>
              <a:ext uri="{FF2B5EF4-FFF2-40B4-BE49-F238E27FC236}">
                <a16:creationId xmlns:a16="http://schemas.microsoft.com/office/drawing/2014/main" id="{F6792C4F-CEF8-305B-F404-B6400D41D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12876"/>
            <a:ext cx="4699000" cy="23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69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AE5C24E-853B-B4A6-BD1C-FD34FFBB3E3A}"/>
              </a:ext>
            </a:extLst>
          </p:cNvPr>
          <p:cNvSpPr>
            <a:spLocks noGrp="1"/>
          </p:cNvSpPr>
          <p:nvPr>
            <p:ph sz="half" idx="1"/>
          </p:nvPr>
        </p:nvSpPr>
        <p:spPr/>
        <p:txBody>
          <a:bodyPr vert="horz" lIns="0" tIns="0" rIns="0" bIns="0" rtlCol="0" anchor="t">
            <a:normAutofit/>
          </a:bodyPr>
          <a:lstStyle/>
          <a:p>
            <a:pPr marL="266700" lvl="2" indent="-266700">
              <a:spcAft>
                <a:spcPts val="600"/>
              </a:spcAft>
              <a:buClr>
                <a:srgbClr val="E90055"/>
              </a:buClr>
              <a:buBlip>
                <a:blip r:embed="rId2"/>
              </a:buBlip>
              <a:defRPr/>
            </a:pPr>
            <a:r>
              <a:rPr lang="en-US"/>
              <a:t>If </a:t>
            </a:r>
            <a:r>
              <a:rPr lang="en-US" b="1"/>
              <a:t>’Messages templates’ </a:t>
            </a:r>
            <a:r>
              <a:rPr lang="en-US"/>
              <a:t>have been configured, you can also send these to the reporting party.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You can still edit the message template as needed.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You are also able to translate the message using the in-app machine translations. </a:t>
            </a:r>
          </a:p>
        </p:txBody>
      </p:sp>
      <p:sp>
        <p:nvSpPr>
          <p:cNvPr id="10" name="Title 9">
            <a:extLst>
              <a:ext uri="{FF2B5EF4-FFF2-40B4-BE49-F238E27FC236}">
                <a16:creationId xmlns:a16="http://schemas.microsoft.com/office/drawing/2014/main" id="{BAFF7232-5BD8-5D22-BAFB-13DA8555BADA}"/>
              </a:ext>
            </a:extLst>
          </p:cNvPr>
          <p:cNvSpPr>
            <a:spLocks noGrp="1"/>
          </p:cNvSpPr>
          <p:nvPr>
            <p:ph type="title"/>
          </p:nvPr>
        </p:nvSpPr>
        <p:spPr/>
        <p:txBody>
          <a:bodyPr/>
          <a:lstStyle/>
          <a:p>
            <a:r>
              <a:rPr lang="en-US"/>
              <a:t>Managing a Case</a:t>
            </a:r>
          </a:p>
        </p:txBody>
      </p:sp>
      <p:sp>
        <p:nvSpPr>
          <p:cNvPr id="13" name="Subtitle 12">
            <a:extLst>
              <a:ext uri="{FF2B5EF4-FFF2-40B4-BE49-F238E27FC236}">
                <a16:creationId xmlns:a16="http://schemas.microsoft.com/office/drawing/2014/main" id="{1ABD991A-6826-45C7-69EB-7E872371FC81}"/>
              </a:ext>
            </a:extLst>
          </p:cNvPr>
          <p:cNvSpPr>
            <a:spLocks noGrp="1"/>
          </p:cNvSpPr>
          <p:nvPr>
            <p:ph type="subTitle" idx="12"/>
          </p:nvPr>
        </p:nvSpPr>
        <p:spPr/>
        <p:txBody>
          <a:bodyPr/>
          <a:lstStyle/>
          <a:p>
            <a:r>
              <a:rPr lang="en-US"/>
              <a:t>Secure Inbox – Reporter Communication</a:t>
            </a:r>
          </a:p>
        </p:txBody>
      </p:sp>
      <p:sp>
        <p:nvSpPr>
          <p:cNvPr id="6" name="Slide Number Placeholder 5">
            <a:extLst>
              <a:ext uri="{FF2B5EF4-FFF2-40B4-BE49-F238E27FC236}">
                <a16:creationId xmlns:a16="http://schemas.microsoft.com/office/drawing/2014/main" id="{DA116090-27A2-7162-982D-4A65EA5F62CD}"/>
              </a:ext>
            </a:extLst>
          </p:cNvPr>
          <p:cNvSpPr>
            <a:spLocks noGrp="1"/>
          </p:cNvSpPr>
          <p:nvPr>
            <p:ph type="sldNum" sz="quarter" idx="13"/>
          </p:nvPr>
        </p:nvSpPr>
        <p:spPr/>
        <p:txBody>
          <a:bodyPr/>
          <a:lstStyle/>
          <a:p>
            <a:fld id="{44661A95-0089-4306-9485-D330C59FE3ED}" type="slidenum">
              <a:rPr lang="de-DE" smtClean="0"/>
              <a:pPr/>
              <a:t>21</a:t>
            </a:fld>
            <a:endParaRPr lang="de-DE"/>
          </a:p>
        </p:txBody>
      </p:sp>
      <p:pic>
        <p:nvPicPr>
          <p:cNvPr id="15362" name="Picture 2" descr="Picture 1642639439, Picture">
            <a:extLst>
              <a:ext uri="{FF2B5EF4-FFF2-40B4-BE49-F238E27FC236}">
                <a16:creationId xmlns:a16="http://schemas.microsoft.com/office/drawing/2014/main" id="{2CBFD811-6BCF-093B-539E-52CE577F5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13" y="2312988"/>
            <a:ext cx="3713246" cy="25590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A screenshot of a computer&#10;&#10;AI-generated content may be incorrect., Picture">
            <a:extLst>
              <a:ext uri="{FF2B5EF4-FFF2-40B4-BE49-F238E27FC236}">
                <a16:creationId xmlns:a16="http://schemas.microsoft.com/office/drawing/2014/main" id="{BFC99DF2-3DF1-8649-0A97-EBB43B87D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968" y="3733800"/>
            <a:ext cx="3639832"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9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285D62-0777-1DC1-6429-2428406A1EFA}"/>
              </a:ext>
            </a:extLst>
          </p:cNvPr>
          <p:cNvSpPr>
            <a:spLocks noGrp="1"/>
          </p:cNvSpPr>
          <p:nvPr>
            <p:ph sz="half" idx="2"/>
          </p:nvPr>
        </p:nvSpPr>
        <p:spPr>
          <a:xfrm>
            <a:off x="5988051" y="2312988"/>
            <a:ext cx="5111749" cy="3744912"/>
          </a:xfrm>
        </p:spPr>
        <p:txBody>
          <a:bodyPr vert="horz" lIns="0" tIns="0" rIns="0" bIns="0" rtlCol="0" anchor="t">
            <a:normAutofit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a:t>
            </a:r>
            <a:r>
              <a:rPr lang="en-US" b="1"/>
              <a:t>Notes’</a:t>
            </a:r>
            <a:r>
              <a:rPr lang="en-US"/>
              <a:t> can be used to document case activity such as interview summaries, case updates, and to communicate with other case managers working on the case.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You can add links, documents, and images.</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You can create multiple threads, and reply to messages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dirty="0"/>
              <a:t>You are also able to delete or edit these messages by clicking on the 3 dots ‘…’ at the right-hand corner of the message. </a:t>
            </a:r>
          </a:p>
          <a:p>
            <a:endParaRPr lang="en-US"/>
          </a:p>
        </p:txBody>
      </p:sp>
      <p:sp>
        <p:nvSpPr>
          <p:cNvPr id="7" name="Title 6">
            <a:extLst>
              <a:ext uri="{FF2B5EF4-FFF2-40B4-BE49-F238E27FC236}">
                <a16:creationId xmlns:a16="http://schemas.microsoft.com/office/drawing/2014/main" id="{D11299F5-F8EE-21A9-D192-3D3872E3EDBA}"/>
              </a:ext>
            </a:extLst>
          </p:cNvPr>
          <p:cNvSpPr>
            <a:spLocks noGrp="1"/>
          </p:cNvSpPr>
          <p:nvPr>
            <p:ph type="title"/>
          </p:nvPr>
        </p:nvSpPr>
        <p:spPr/>
        <p:txBody>
          <a:bodyPr/>
          <a:lstStyle/>
          <a:p>
            <a:r>
              <a:rPr lang="en-US"/>
              <a:t>Managing a Case</a:t>
            </a:r>
          </a:p>
        </p:txBody>
      </p:sp>
      <p:sp>
        <p:nvSpPr>
          <p:cNvPr id="10" name="Subtitle 9">
            <a:extLst>
              <a:ext uri="{FF2B5EF4-FFF2-40B4-BE49-F238E27FC236}">
                <a16:creationId xmlns:a16="http://schemas.microsoft.com/office/drawing/2014/main" id="{F9CD7C52-8F33-984F-B4C5-C5D6F49E706E}"/>
              </a:ext>
            </a:extLst>
          </p:cNvPr>
          <p:cNvSpPr>
            <a:spLocks noGrp="1"/>
          </p:cNvSpPr>
          <p:nvPr>
            <p:ph type="subTitle" idx="12"/>
          </p:nvPr>
        </p:nvSpPr>
        <p:spPr/>
        <p:txBody>
          <a:bodyPr vert="horz" wrap="square" lIns="0" tIns="0" rIns="0" bIns="0" rtlCol="0" anchor="t">
            <a:normAutofit/>
          </a:bodyPr>
          <a:lstStyle/>
          <a:p>
            <a:r>
              <a:rPr lang="en-US">
                <a:latin typeface="Barlow Medium"/>
              </a:rPr>
              <a:t>Notes – Communicating </a:t>
            </a:r>
            <a:r>
              <a:rPr lang="en-US" b="1">
                <a:latin typeface="Barlow Medium"/>
              </a:rPr>
              <a:t>Internally</a:t>
            </a:r>
          </a:p>
        </p:txBody>
      </p:sp>
      <p:sp>
        <p:nvSpPr>
          <p:cNvPr id="3" name="Slide Number Placeholder 2">
            <a:extLst>
              <a:ext uri="{FF2B5EF4-FFF2-40B4-BE49-F238E27FC236}">
                <a16:creationId xmlns:a16="http://schemas.microsoft.com/office/drawing/2014/main" id="{0137AE0E-52A3-B343-5EE7-2441E6B90CAA}"/>
              </a:ext>
            </a:extLst>
          </p:cNvPr>
          <p:cNvSpPr>
            <a:spLocks noGrp="1"/>
          </p:cNvSpPr>
          <p:nvPr>
            <p:ph type="sldNum" sz="quarter" idx="13"/>
          </p:nvPr>
        </p:nvSpPr>
        <p:spPr/>
        <p:txBody>
          <a:bodyPr/>
          <a:lstStyle/>
          <a:p>
            <a:fld id="{44661A95-0089-4306-9485-D330C59FE3ED}" type="slidenum">
              <a:rPr lang="de-DE" smtClean="0"/>
              <a:pPr/>
              <a:t>22</a:t>
            </a:fld>
            <a:endParaRPr lang="de-DE"/>
          </a:p>
        </p:txBody>
      </p:sp>
      <p:pic>
        <p:nvPicPr>
          <p:cNvPr id="16386" name="Picture 2" descr="A screenshot of a chat&#10;&#10;AI-generated content may be incorrect., Picture">
            <a:extLst>
              <a:ext uri="{FF2B5EF4-FFF2-40B4-BE49-F238E27FC236}">
                <a16:creationId xmlns:a16="http://schemas.microsoft.com/office/drawing/2014/main" id="{C8C5C134-0C31-F8B6-52CA-417262C3F983}"/>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3052"/>
          <a:stretch>
            <a:fillRect/>
          </a:stretch>
        </p:blipFill>
        <p:spPr bwMode="auto">
          <a:xfrm>
            <a:off x="1113215" y="2312988"/>
            <a:ext cx="4201608" cy="363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81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8BC5E-8A00-500C-E3BD-9A57B96C4F5E}"/>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3587EF9A-44EE-73A7-2E80-2C57F6F10491}"/>
              </a:ext>
            </a:extLst>
          </p:cNvPr>
          <p:cNvSpPr>
            <a:spLocks noGrp="1"/>
          </p:cNvSpPr>
          <p:nvPr>
            <p:ph idx="1"/>
          </p:nvPr>
        </p:nvSpPr>
        <p:spPr>
          <a:xfrm>
            <a:off x="1091444" y="2035899"/>
            <a:ext cx="9083883" cy="1742570"/>
          </a:xfrm>
        </p:spPr>
        <p:txBody>
          <a:bodyPr vert="horz" lIns="0" tIns="0" rIns="0" bIns="0" rtlCol="0" anchor="t">
            <a:normAutofit/>
          </a:bodyPr>
          <a:lstStyle/>
          <a:p>
            <a:r>
              <a:rPr lang="en-US" dirty="0"/>
              <a:t>Navigate to the In the ‘Involved Parties’ tab and click add involved party. You can add three </a:t>
            </a:r>
            <a:r>
              <a:rPr lang="en-US"/>
              <a:t>distinct types</a:t>
            </a:r>
            <a:r>
              <a:rPr lang="en-US" dirty="0"/>
              <a:t> of Involved Parties.</a:t>
            </a:r>
          </a:p>
          <a:p>
            <a:endParaRPr lang="en-US"/>
          </a:p>
        </p:txBody>
      </p:sp>
      <p:sp>
        <p:nvSpPr>
          <p:cNvPr id="11" name="Title 10">
            <a:extLst>
              <a:ext uri="{FF2B5EF4-FFF2-40B4-BE49-F238E27FC236}">
                <a16:creationId xmlns:a16="http://schemas.microsoft.com/office/drawing/2014/main" id="{E04A25D2-3181-0143-44A9-F1707205B629}"/>
              </a:ext>
            </a:extLst>
          </p:cNvPr>
          <p:cNvSpPr>
            <a:spLocks noGrp="1"/>
          </p:cNvSpPr>
          <p:nvPr>
            <p:ph type="title"/>
          </p:nvPr>
        </p:nvSpPr>
        <p:spPr/>
        <p:txBody>
          <a:bodyPr/>
          <a:lstStyle/>
          <a:p>
            <a:r>
              <a:rPr lang="en-US"/>
              <a:t>Managing a Case</a:t>
            </a:r>
          </a:p>
        </p:txBody>
      </p:sp>
      <p:sp>
        <p:nvSpPr>
          <p:cNvPr id="13" name="Subtitle 12">
            <a:extLst>
              <a:ext uri="{FF2B5EF4-FFF2-40B4-BE49-F238E27FC236}">
                <a16:creationId xmlns:a16="http://schemas.microsoft.com/office/drawing/2014/main" id="{0BBB1EC5-BAC7-7E29-0EA1-38B4559D2FD2}"/>
              </a:ext>
            </a:extLst>
          </p:cNvPr>
          <p:cNvSpPr>
            <a:spLocks noGrp="1"/>
          </p:cNvSpPr>
          <p:nvPr>
            <p:ph type="subTitle" idx="12"/>
          </p:nvPr>
        </p:nvSpPr>
        <p:spPr/>
        <p:txBody>
          <a:bodyPr vert="horz" wrap="square" lIns="0" tIns="0" rIns="0" bIns="0" rtlCol="0" anchor="t">
            <a:normAutofit/>
          </a:bodyPr>
          <a:lstStyle/>
          <a:p>
            <a:r>
              <a:rPr lang="en-US">
                <a:latin typeface="Barlow Medium"/>
              </a:rPr>
              <a:t>Involved Parties </a:t>
            </a:r>
          </a:p>
        </p:txBody>
      </p:sp>
      <p:sp>
        <p:nvSpPr>
          <p:cNvPr id="7" name="Slide Number Placeholder 6">
            <a:extLst>
              <a:ext uri="{FF2B5EF4-FFF2-40B4-BE49-F238E27FC236}">
                <a16:creationId xmlns:a16="http://schemas.microsoft.com/office/drawing/2014/main" id="{DE17BDCE-77C4-49CC-EE19-40411B269B97}"/>
              </a:ext>
            </a:extLst>
          </p:cNvPr>
          <p:cNvSpPr>
            <a:spLocks noGrp="1"/>
          </p:cNvSpPr>
          <p:nvPr>
            <p:ph type="sldNum" sz="quarter" idx="13"/>
          </p:nvPr>
        </p:nvSpPr>
        <p:spPr/>
        <p:txBody>
          <a:bodyPr/>
          <a:lstStyle/>
          <a:p>
            <a:fld id="{44661A95-0089-4306-9485-D330C59FE3ED}" type="slidenum">
              <a:rPr lang="de-DE" smtClean="0"/>
              <a:pPr/>
              <a:t>23</a:t>
            </a:fld>
            <a:endParaRPr lang="de-DE"/>
          </a:p>
        </p:txBody>
      </p:sp>
      <p:pic>
        <p:nvPicPr>
          <p:cNvPr id="5" name="Picture 4" descr="A screenshot of a social media chat&#10;&#10;AI-generated content may be incorrect.">
            <a:extLst>
              <a:ext uri="{FF2B5EF4-FFF2-40B4-BE49-F238E27FC236}">
                <a16:creationId xmlns:a16="http://schemas.microsoft.com/office/drawing/2014/main" id="{1CC2302A-FDA3-3489-4743-D9DA638E01A8}"/>
              </a:ext>
            </a:extLst>
          </p:cNvPr>
          <p:cNvPicPr>
            <a:picLocks noChangeAspect="1"/>
          </p:cNvPicPr>
          <p:nvPr/>
        </p:nvPicPr>
        <p:blipFill>
          <a:blip r:embed="rId2"/>
          <a:stretch>
            <a:fillRect/>
          </a:stretch>
        </p:blipFill>
        <p:spPr>
          <a:xfrm>
            <a:off x="1095047" y="2907589"/>
            <a:ext cx="5594132" cy="2172686"/>
          </a:xfrm>
          <a:prstGeom prst="rect">
            <a:avLst/>
          </a:prstGeom>
        </p:spPr>
      </p:pic>
      <p:pic>
        <p:nvPicPr>
          <p:cNvPr id="9" name="Picture 8" descr="A screenshot of a web page&#10;&#10;AI-generated content may be incorrect.">
            <a:extLst>
              <a:ext uri="{FF2B5EF4-FFF2-40B4-BE49-F238E27FC236}">
                <a16:creationId xmlns:a16="http://schemas.microsoft.com/office/drawing/2014/main" id="{1A91C95F-A14D-6253-81B5-A198AFB6A896}"/>
              </a:ext>
            </a:extLst>
          </p:cNvPr>
          <p:cNvPicPr>
            <a:picLocks noChangeAspect="1"/>
          </p:cNvPicPr>
          <p:nvPr/>
        </p:nvPicPr>
        <p:blipFill>
          <a:blip r:embed="rId3"/>
          <a:stretch>
            <a:fillRect/>
          </a:stretch>
        </p:blipFill>
        <p:spPr>
          <a:xfrm>
            <a:off x="5931776" y="3140447"/>
            <a:ext cx="4587303" cy="3062889"/>
          </a:xfrm>
          <a:prstGeom prst="rect">
            <a:avLst/>
          </a:prstGeom>
        </p:spPr>
      </p:pic>
    </p:spTree>
    <p:extLst>
      <p:ext uri="{BB962C8B-B14F-4D97-AF65-F5344CB8AC3E}">
        <p14:creationId xmlns:p14="http://schemas.microsoft.com/office/powerpoint/2010/main" val="974819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939E1-0568-A7BB-EA5B-348293530655}"/>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7EFBCF3-6064-0EE1-A29C-8C8698DDCB32}"/>
              </a:ext>
            </a:extLst>
          </p:cNvPr>
          <p:cNvSpPr>
            <a:spLocks noGrp="1"/>
          </p:cNvSpPr>
          <p:nvPr>
            <p:ph idx="1"/>
          </p:nvPr>
        </p:nvSpPr>
        <p:spPr>
          <a:xfrm>
            <a:off x="1091444" y="4886830"/>
            <a:ext cx="5766556" cy="1742570"/>
          </a:xfrm>
        </p:spPr>
        <p:txBody>
          <a:bodyPr vert="horz" lIns="0" tIns="0" rIns="0" bIns="0" rtlCol="0" anchor="t">
            <a:normAutofit fontScale="85000" lnSpcReduction="10000"/>
          </a:bodyPr>
          <a:lstStyle/>
          <a:p>
            <a:r>
              <a:rPr lang="en-US"/>
              <a:t>If you have added your employee data to the system, </a:t>
            </a:r>
            <a:r>
              <a:rPr lang="en-US" dirty="0"/>
              <a:t>you will be able to link users to cases and specify the role they played. </a:t>
            </a:r>
          </a:p>
          <a:p>
            <a:r>
              <a:rPr lang="en-US"/>
              <a:t>Once users are added, the </a:t>
            </a:r>
            <a:r>
              <a:rPr lang="en-US" b="1"/>
              <a:t>Party details </a:t>
            </a:r>
            <a:r>
              <a:rPr lang="en-US"/>
              <a:t>section will show basic user details, including employee ID and Supervisor name. The added user will also no longer have access to that case if applicable.</a:t>
            </a:r>
          </a:p>
        </p:txBody>
      </p:sp>
      <p:sp>
        <p:nvSpPr>
          <p:cNvPr id="11" name="Title 10">
            <a:extLst>
              <a:ext uri="{FF2B5EF4-FFF2-40B4-BE49-F238E27FC236}">
                <a16:creationId xmlns:a16="http://schemas.microsoft.com/office/drawing/2014/main" id="{02E7F0A3-B563-7EA5-B4A7-BEC757AD376E}"/>
              </a:ext>
            </a:extLst>
          </p:cNvPr>
          <p:cNvSpPr>
            <a:spLocks noGrp="1"/>
          </p:cNvSpPr>
          <p:nvPr>
            <p:ph type="title"/>
          </p:nvPr>
        </p:nvSpPr>
        <p:spPr/>
        <p:txBody>
          <a:bodyPr/>
          <a:lstStyle/>
          <a:p>
            <a:r>
              <a:rPr lang="en-US"/>
              <a:t>Managing a Case</a:t>
            </a:r>
          </a:p>
        </p:txBody>
      </p:sp>
      <p:sp>
        <p:nvSpPr>
          <p:cNvPr id="13" name="Subtitle 12">
            <a:extLst>
              <a:ext uri="{FF2B5EF4-FFF2-40B4-BE49-F238E27FC236}">
                <a16:creationId xmlns:a16="http://schemas.microsoft.com/office/drawing/2014/main" id="{7BD3FF61-8885-1227-C4CE-B75366471987}"/>
              </a:ext>
            </a:extLst>
          </p:cNvPr>
          <p:cNvSpPr>
            <a:spLocks noGrp="1"/>
          </p:cNvSpPr>
          <p:nvPr>
            <p:ph type="subTitle" idx="12"/>
          </p:nvPr>
        </p:nvSpPr>
        <p:spPr/>
        <p:txBody>
          <a:bodyPr/>
          <a:lstStyle/>
          <a:p>
            <a:r>
              <a:rPr lang="en-US"/>
              <a:t>Involved Parties – HR Tagging</a:t>
            </a:r>
          </a:p>
        </p:txBody>
      </p:sp>
      <p:sp>
        <p:nvSpPr>
          <p:cNvPr id="7" name="Slide Number Placeholder 6">
            <a:extLst>
              <a:ext uri="{FF2B5EF4-FFF2-40B4-BE49-F238E27FC236}">
                <a16:creationId xmlns:a16="http://schemas.microsoft.com/office/drawing/2014/main" id="{FC690FE5-F20D-5E38-0707-EB925AB39747}"/>
              </a:ext>
            </a:extLst>
          </p:cNvPr>
          <p:cNvSpPr>
            <a:spLocks noGrp="1"/>
          </p:cNvSpPr>
          <p:nvPr>
            <p:ph type="sldNum" sz="quarter" idx="13"/>
          </p:nvPr>
        </p:nvSpPr>
        <p:spPr/>
        <p:txBody>
          <a:bodyPr/>
          <a:lstStyle/>
          <a:p>
            <a:fld id="{44661A95-0089-4306-9485-D330C59FE3ED}" type="slidenum">
              <a:rPr lang="de-DE" smtClean="0"/>
              <a:pPr/>
              <a:t>24</a:t>
            </a:fld>
            <a:endParaRPr lang="de-DE"/>
          </a:p>
        </p:txBody>
      </p:sp>
      <p:pic>
        <p:nvPicPr>
          <p:cNvPr id="3" name="Picture 2" descr="A screenshot of a computer&#10;&#10;AI-generated content may be incorrect.">
            <a:extLst>
              <a:ext uri="{FF2B5EF4-FFF2-40B4-BE49-F238E27FC236}">
                <a16:creationId xmlns:a16="http://schemas.microsoft.com/office/drawing/2014/main" id="{BC6DD291-D26F-16F9-764F-8CEBA25AFE93}"/>
              </a:ext>
            </a:extLst>
          </p:cNvPr>
          <p:cNvPicPr>
            <a:picLocks noChangeAspect="1"/>
          </p:cNvPicPr>
          <p:nvPr/>
        </p:nvPicPr>
        <p:blipFill>
          <a:blip r:embed="rId3"/>
          <a:stretch>
            <a:fillRect/>
          </a:stretch>
        </p:blipFill>
        <p:spPr>
          <a:xfrm>
            <a:off x="6530668" y="1723467"/>
            <a:ext cx="5322994" cy="3176526"/>
          </a:xfrm>
          <a:prstGeom prst="rect">
            <a:avLst/>
          </a:prstGeom>
        </p:spPr>
      </p:pic>
      <p:pic>
        <p:nvPicPr>
          <p:cNvPr id="4" name="Picture 3" descr="A screenshot of a web page&#10;&#10;AI-generated content may be incorrect.">
            <a:extLst>
              <a:ext uri="{FF2B5EF4-FFF2-40B4-BE49-F238E27FC236}">
                <a16:creationId xmlns:a16="http://schemas.microsoft.com/office/drawing/2014/main" id="{1BF33F70-742F-C5D9-D12C-334D2FAA07FF}"/>
              </a:ext>
            </a:extLst>
          </p:cNvPr>
          <p:cNvPicPr>
            <a:picLocks noChangeAspect="1"/>
          </p:cNvPicPr>
          <p:nvPr/>
        </p:nvPicPr>
        <p:blipFill>
          <a:blip r:embed="rId4"/>
          <a:stretch>
            <a:fillRect/>
          </a:stretch>
        </p:blipFill>
        <p:spPr>
          <a:xfrm>
            <a:off x="1524000" y="1971170"/>
            <a:ext cx="3936976" cy="2629338"/>
          </a:xfrm>
          <a:prstGeom prst="rect">
            <a:avLst/>
          </a:prstGeom>
        </p:spPr>
      </p:pic>
    </p:spTree>
    <p:extLst>
      <p:ext uri="{BB962C8B-B14F-4D97-AF65-F5344CB8AC3E}">
        <p14:creationId xmlns:p14="http://schemas.microsoft.com/office/powerpoint/2010/main" val="3821088901"/>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791DA74-ABCB-4BED-F529-CB9A20D62C45}"/>
              </a:ext>
            </a:extLst>
          </p:cNvPr>
          <p:cNvSpPr>
            <a:spLocks noGrp="1"/>
          </p:cNvSpPr>
          <p:nvPr>
            <p:ph idx="1"/>
          </p:nvPr>
        </p:nvSpPr>
        <p:spPr>
          <a:xfrm>
            <a:off x="1091444" y="2438399"/>
            <a:ext cx="5004556" cy="2992295"/>
          </a:xfrm>
        </p:spPr>
        <p:txBody>
          <a:bodyPr>
            <a:normAutofit/>
          </a:bodyPr>
          <a:lstStyle/>
          <a:p>
            <a:r>
              <a:rPr lang="en-US"/>
              <a:t>While managing a case, you may find that involved parties are people outside of your organization, or that you need to designate an organization, department or some other entity as an involved party. </a:t>
            </a:r>
          </a:p>
          <a:p>
            <a:r>
              <a:rPr lang="en-US"/>
              <a:t>Integrity Line allows you to add an involved party as an “Unnamed party” or as a custom entry (free text field). </a:t>
            </a:r>
          </a:p>
        </p:txBody>
      </p:sp>
      <p:sp>
        <p:nvSpPr>
          <p:cNvPr id="11" name="Title 10">
            <a:extLst>
              <a:ext uri="{FF2B5EF4-FFF2-40B4-BE49-F238E27FC236}">
                <a16:creationId xmlns:a16="http://schemas.microsoft.com/office/drawing/2014/main" id="{1E934B42-4B27-F30B-6521-67ABAE6DA588}"/>
              </a:ext>
            </a:extLst>
          </p:cNvPr>
          <p:cNvSpPr>
            <a:spLocks noGrp="1"/>
          </p:cNvSpPr>
          <p:nvPr>
            <p:ph type="title"/>
          </p:nvPr>
        </p:nvSpPr>
        <p:spPr/>
        <p:txBody>
          <a:bodyPr/>
          <a:lstStyle/>
          <a:p>
            <a:r>
              <a:rPr lang="en-US"/>
              <a:t>Managing a Case</a:t>
            </a:r>
          </a:p>
        </p:txBody>
      </p:sp>
      <p:sp>
        <p:nvSpPr>
          <p:cNvPr id="13" name="Subtitle 12">
            <a:extLst>
              <a:ext uri="{FF2B5EF4-FFF2-40B4-BE49-F238E27FC236}">
                <a16:creationId xmlns:a16="http://schemas.microsoft.com/office/drawing/2014/main" id="{90490C17-8FB1-0D08-D359-79E74BD971AD}"/>
              </a:ext>
            </a:extLst>
          </p:cNvPr>
          <p:cNvSpPr>
            <a:spLocks noGrp="1"/>
          </p:cNvSpPr>
          <p:nvPr>
            <p:ph type="subTitle" idx="12"/>
          </p:nvPr>
        </p:nvSpPr>
        <p:spPr/>
        <p:txBody>
          <a:bodyPr/>
          <a:lstStyle/>
          <a:p>
            <a:r>
              <a:rPr lang="en-US"/>
              <a:t>Involved Parties – Unnamed party and free text</a:t>
            </a:r>
          </a:p>
        </p:txBody>
      </p:sp>
      <p:sp>
        <p:nvSpPr>
          <p:cNvPr id="7" name="Slide Number Placeholder 6">
            <a:extLst>
              <a:ext uri="{FF2B5EF4-FFF2-40B4-BE49-F238E27FC236}">
                <a16:creationId xmlns:a16="http://schemas.microsoft.com/office/drawing/2014/main" id="{194569D9-8B10-495B-3A18-303DDFA6BFBD}"/>
              </a:ext>
            </a:extLst>
          </p:cNvPr>
          <p:cNvSpPr>
            <a:spLocks noGrp="1"/>
          </p:cNvSpPr>
          <p:nvPr>
            <p:ph type="sldNum" sz="quarter" idx="13"/>
          </p:nvPr>
        </p:nvSpPr>
        <p:spPr/>
        <p:txBody>
          <a:bodyPr/>
          <a:lstStyle/>
          <a:p>
            <a:fld id="{44661A95-0089-4306-9485-D330C59FE3ED}" type="slidenum">
              <a:rPr lang="de-DE" smtClean="0"/>
              <a:pPr/>
              <a:t>25</a:t>
            </a:fld>
            <a:endParaRPr lang="de-DE"/>
          </a:p>
        </p:txBody>
      </p:sp>
      <p:pic>
        <p:nvPicPr>
          <p:cNvPr id="5" name="Picture 4" descr="A white rectangular object with a white background&#10;&#10;AI-generated content may be incorrect.">
            <a:extLst>
              <a:ext uri="{FF2B5EF4-FFF2-40B4-BE49-F238E27FC236}">
                <a16:creationId xmlns:a16="http://schemas.microsoft.com/office/drawing/2014/main" id="{8D3A659F-3335-1938-1A4E-7041094DF9B9}"/>
              </a:ext>
            </a:extLst>
          </p:cNvPr>
          <p:cNvPicPr>
            <a:picLocks noChangeAspect="1"/>
          </p:cNvPicPr>
          <p:nvPr/>
        </p:nvPicPr>
        <p:blipFill>
          <a:blip r:embed="rId3"/>
          <a:stretch>
            <a:fillRect/>
          </a:stretch>
        </p:blipFill>
        <p:spPr>
          <a:xfrm>
            <a:off x="6096000" y="2105542"/>
            <a:ext cx="4851400" cy="1077083"/>
          </a:xfrm>
          <a:prstGeom prst="rect">
            <a:avLst/>
          </a:prstGeom>
        </p:spPr>
      </p:pic>
      <p:pic>
        <p:nvPicPr>
          <p:cNvPr id="8" name="Picture 7" descr="A screenshot of a facebook page&#10;&#10;AI-generated content may be incorrect.">
            <a:extLst>
              <a:ext uri="{FF2B5EF4-FFF2-40B4-BE49-F238E27FC236}">
                <a16:creationId xmlns:a16="http://schemas.microsoft.com/office/drawing/2014/main" id="{A6E96CDC-C5B0-4713-5FAA-BBA130864E33}"/>
              </a:ext>
            </a:extLst>
          </p:cNvPr>
          <p:cNvPicPr>
            <a:picLocks noChangeAspect="1"/>
          </p:cNvPicPr>
          <p:nvPr/>
        </p:nvPicPr>
        <p:blipFill>
          <a:blip r:embed="rId4"/>
          <a:stretch>
            <a:fillRect/>
          </a:stretch>
        </p:blipFill>
        <p:spPr>
          <a:xfrm>
            <a:off x="6093781" y="3432389"/>
            <a:ext cx="5225677" cy="1247037"/>
          </a:xfrm>
          <a:prstGeom prst="rect">
            <a:avLst/>
          </a:prstGeom>
        </p:spPr>
      </p:pic>
    </p:spTree>
    <p:extLst>
      <p:ext uri="{BB962C8B-B14F-4D97-AF65-F5344CB8AC3E}">
        <p14:creationId xmlns:p14="http://schemas.microsoft.com/office/powerpoint/2010/main" val="4289679249"/>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CDD21-E486-3605-0669-28D508CE798F}"/>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24BD855-6237-04F8-CDF7-591E0B73D5BC}"/>
              </a:ext>
            </a:extLst>
          </p:cNvPr>
          <p:cNvSpPr>
            <a:spLocks noGrp="1"/>
          </p:cNvSpPr>
          <p:nvPr>
            <p:ph idx="1"/>
          </p:nvPr>
        </p:nvSpPr>
        <p:spPr>
          <a:xfrm>
            <a:off x="693745" y="3768783"/>
            <a:ext cx="5402255" cy="2429994"/>
          </a:xfrm>
        </p:spPr>
        <p:txBody>
          <a:bodyPr vert="horz" lIns="0" tIns="0" rIns="0" bIns="0" rtlCol="0" anchor="t">
            <a:normAutofit fontScale="77500" lnSpcReduction="20000"/>
          </a:bodyPr>
          <a:lstStyle/>
          <a:p>
            <a:pPr marL="342900" indent="-342900">
              <a:buFont typeface="Arial" panose="020B0604020202020204" pitchFamily="34" charset="0"/>
              <a:buChar char="•"/>
            </a:pPr>
            <a:r>
              <a:rPr lang="en-US"/>
              <a:t>After adding an Involved Party, you can add an Allegation. Along with the allegation, you can update the role and document involved party-level outcomes: Determination, Corrective actions, and/or Contributing factors. The Notes field is only visible to admins.</a:t>
            </a:r>
          </a:p>
          <a:p>
            <a:pPr marL="342900" indent="-342900">
              <a:buFont typeface="Arial" panose="020B0604020202020204" pitchFamily="34" charset="0"/>
              <a:buChar char="•"/>
            </a:pPr>
            <a:r>
              <a:rPr lang="en-US" dirty="0"/>
              <a:t>While multiple allegations can be added to each Involved Party the </a:t>
            </a:r>
            <a:r>
              <a:rPr lang="en-US" b="1" dirty="0"/>
              <a:t>primary allegation </a:t>
            </a:r>
            <a:r>
              <a:rPr lang="en-US" dirty="0"/>
              <a:t>for the case should be documented in the Classifications field at the top of the case and the </a:t>
            </a:r>
            <a:r>
              <a:rPr lang="en-US" b="1" dirty="0"/>
              <a:t>primary </a:t>
            </a:r>
            <a:r>
              <a:rPr lang="en-US" b="1"/>
              <a:t>outcome/substantia</a:t>
            </a:r>
            <a:r>
              <a:rPr lang="en-US" b="1" dirty="0"/>
              <a:t>tion</a:t>
            </a:r>
            <a:r>
              <a:rPr lang="en-US" dirty="0"/>
              <a:t> for the </a:t>
            </a:r>
            <a:r>
              <a:rPr lang="en-US"/>
              <a:t>case will be documented at case closure.</a:t>
            </a:r>
          </a:p>
        </p:txBody>
      </p:sp>
      <p:sp>
        <p:nvSpPr>
          <p:cNvPr id="11" name="Title 10">
            <a:extLst>
              <a:ext uri="{FF2B5EF4-FFF2-40B4-BE49-F238E27FC236}">
                <a16:creationId xmlns:a16="http://schemas.microsoft.com/office/drawing/2014/main" id="{CDE8FB0F-28B3-C256-0D4E-E39687A82849}"/>
              </a:ext>
            </a:extLst>
          </p:cNvPr>
          <p:cNvSpPr>
            <a:spLocks noGrp="1"/>
          </p:cNvSpPr>
          <p:nvPr>
            <p:ph type="title"/>
          </p:nvPr>
        </p:nvSpPr>
        <p:spPr/>
        <p:txBody>
          <a:bodyPr/>
          <a:lstStyle/>
          <a:p>
            <a:r>
              <a:rPr lang="en-US"/>
              <a:t>Managing a Case</a:t>
            </a:r>
          </a:p>
        </p:txBody>
      </p:sp>
      <p:sp>
        <p:nvSpPr>
          <p:cNvPr id="13" name="Subtitle 12">
            <a:extLst>
              <a:ext uri="{FF2B5EF4-FFF2-40B4-BE49-F238E27FC236}">
                <a16:creationId xmlns:a16="http://schemas.microsoft.com/office/drawing/2014/main" id="{DCFE6A1B-848E-A432-E344-52C532CE3E35}"/>
              </a:ext>
            </a:extLst>
          </p:cNvPr>
          <p:cNvSpPr>
            <a:spLocks noGrp="1"/>
          </p:cNvSpPr>
          <p:nvPr>
            <p:ph type="subTitle" idx="12"/>
          </p:nvPr>
        </p:nvSpPr>
        <p:spPr/>
        <p:txBody>
          <a:bodyPr/>
          <a:lstStyle/>
          <a:p>
            <a:r>
              <a:rPr lang="en-US"/>
              <a:t>Involved Parties – Allegations</a:t>
            </a:r>
          </a:p>
        </p:txBody>
      </p:sp>
      <p:sp>
        <p:nvSpPr>
          <p:cNvPr id="7" name="Slide Number Placeholder 6">
            <a:extLst>
              <a:ext uri="{FF2B5EF4-FFF2-40B4-BE49-F238E27FC236}">
                <a16:creationId xmlns:a16="http://schemas.microsoft.com/office/drawing/2014/main" id="{F8554AA1-F144-67AA-7D31-165A95F17AF0}"/>
              </a:ext>
            </a:extLst>
          </p:cNvPr>
          <p:cNvSpPr>
            <a:spLocks noGrp="1"/>
          </p:cNvSpPr>
          <p:nvPr>
            <p:ph type="sldNum" sz="quarter" idx="13"/>
          </p:nvPr>
        </p:nvSpPr>
        <p:spPr/>
        <p:txBody>
          <a:bodyPr/>
          <a:lstStyle/>
          <a:p>
            <a:fld id="{44661A95-0089-4306-9485-D330C59FE3ED}" type="slidenum">
              <a:rPr lang="de-DE" smtClean="0"/>
              <a:pPr/>
              <a:t>26</a:t>
            </a:fld>
            <a:endParaRPr lang="de-DE"/>
          </a:p>
        </p:txBody>
      </p:sp>
      <p:pic>
        <p:nvPicPr>
          <p:cNvPr id="6" name="Picture 5" descr="A screenshot of a computer&#10;&#10;AI-generated content may be incorrect.">
            <a:extLst>
              <a:ext uri="{FF2B5EF4-FFF2-40B4-BE49-F238E27FC236}">
                <a16:creationId xmlns:a16="http://schemas.microsoft.com/office/drawing/2014/main" id="{D057DC64-A478-5E58-9CB3-C108649AA6EC}"/>
              </a:ext>
            </a:extLst>
          </p:cNvPr>
          <p:cNvPicPr>
            <a:picLocks noChangeAspect="1"/>
          </p:cNvPicPr>
          <p:nvPr/>
        </p:nvPicPr>
        <p:blipFill>
          <a:blip r:embed="rId2"/>
          <a:stretch>
            <a:fillRect/>
          </a:stretch>
        </p:blipFill>
        <p:spPr>
          <a:xfrm>
            <a:off x="721819" y="2040791"/>
            <a:ext cx="5488463" cy="1449655"/>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396D6C77-B799-CBDE-ABA3-A491C7D82C11}"/>
              </a:ext>
            </a:extLst>
          </p:cNvPr>
          <p:cNvPicPr>
            <a:picLocks noChangeAspect="1"/>
          </p:cNvPicPr>
          <p:nvPr/>
        </p:nvPicPr>
        <p:blipFill>
          <a:blip r:embed="rId3"/>
          <a:stretch>
            <a:fillRect/>
          </a:stretch>
        </p:blipFill>
        <p:spPr>
          <a:xfrm>
            <a:off x="6657454" y="1385812"/>
            <a:ext cx="4840801" cy="4616450"/>
          </a:xfrm>
          <a:prstGeom prst="rect">
            <a:avLst/>
          </a:prstGeom>
        </p:spPr>
      </p:pic>
      <p:sp>
        <p:nvSpPr>
          <p:cNvPr id="3" name="TextBox 2">
            <a:extLst>
              <a:ext uri="{FF2B5EF4-FFF2-40B4-BE49-F238E27FC236}">
                <a16:creationId xmlns:a16="http://schemas.microsoft.com/office/drawing/2014/main" id="{0049866C-8669-C5CE-255A-A2874AF56832}"/>
              </a:ext>
            </a:extLst>
          </p:cNvPr>
          <p:cNvSpPr txBox="1"/>
          <p:nvPr/>
        </p:nvSpPr>
        <p:spPr bwMode="gray">
          <a:xfrm>
            <a:off x="6296004" y="-242"/>
            <a:ext cx="5889194" cy="2413481"/>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0000"/>
              </a:lnSpc>
              <a:spcAft>
                <a:spcPts val="600"/>
              </a:spcAft>
              <a:buClr>
                <a:srgbClr val="E90055"/>
              </a:buClr>
            </a:pPr>
            <a:r>
              <a:rPr lang="en-US" sz="2000"/>
              <a:t>Delete this slide if your organization is not using </a:t>
            </a:r>
            <a:r>
              <a:rPr lang="en-US" sz="2000" dirty="0"/>
              <a:t>allegations related to each involved </a:t>
            </a:r>
            <a:r>
              <a:rPr lang="en-US" sz="2000"/>
              <a:t>party.</a:t>
            </a:r>
          </a:p>
          <a:p>
            <a:pPr algn="ctr">
              <a:lnSpc>
                <a:spcPct val="110000"/>
              </a:lnSpc>
              <a:spcAft>
                <a:spcPts val="600"/>
              </a:spcAft>
            </a:pPr>
            <a:r>
              <a:rPr lang="en-US" sz="2000" dirty="0"/>
              <a:t> If you only document one issue type and one outcome per case, you don't need to use Allegations. You can use the classification field and closure fields at the case level for necessary documentation.</a:t>
            </a:r>
            <a:endParaRPr lang="en-US" dirty="0"/>
          </a:p>
        </p:txBody>
      </p:sp>
    </p:spTree>
    <p:extLst>
      <p:ext uri="{BB962C8B-B14F-4D97-AF65-F5344CB8AC3E}">
        <p14:creationId xmlns:p14="http://schemas.microsoft.com/office/powerpoint/2010/main" val="2535894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31C14-57E8-729C-1432-8DBB4D7375C2}"/>
            </a:ext>
          </a:extLst>
        </p:cNvPr>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267B45A5-8E54-747C-054B-8663271AFF38}"/>
              </a:ext>
            </a:extLst>
          </p:cNvPr>
          <p:cNvPicPr>
            <a:picLocks noChangeAspect="1"/>
          </p:cNvPicPr>
          <p:nvPr/>
        </p:nvPicPr>
        <p:blipFill>
          <a:blip r:embed="rId2"/>
          <a:stretch>
            <a:fillRect/>
          </a:stretch>
        </p:blipFill>
        <p:spPr>
          <a:xfrm>
            <a:off x="6811829" y="1411355"/>
            <a:ext cx="5379959" cy="4697896"/>
          </a:xfrm>
          <a:prstGeom prst="rect">
            <a:avLst/>
          </a:prstGeom>
        </p:spPr>
      </p:pic>
      <p:sp>
        <p:nvSpPr>
          <p:cNvPr id="12" name="Content Placeholder 11">
            <a:extLst>
              <a:ext uri="{FF2B5EF4-FFF2-40B4-BE49-F238E27FC236}">
                <a16:creationId xmlns:a16="http://schemas.microsoft.com/office/drawing/2014/main" id="{7DD328D4-F760-97C2-F42A-0224633F4C04}"/>
              </a:ext>
            </a:extLst>
          </p:cNvPr>
          <p:cNvSpPr>
            <a:spLocks noGrp="1"/>
          </p:cNvSpPr>
          <p:nvPr>
            <p:ph idx="1"/>
          </p:nvPr>
        </p:nvSpPr>
        <p:spPr>
          <a:xfrm>
            <a:off x="693745" y="2138766"/>
            <a:ext cx="5402255" cy="4060011"/>
          </a:xfrm>
        </p:spPr>
        <p:txBody>
          <a:bodyPr vert="horz" lIns="0" tIns="0" rIns="0" bIns="0" rtlCol="0" anchor="t">
            <a:normAutofit/>
          </a:bodyPr>
          <a:lstStyle/>
          <a:p>
            <a:pPr marL="342900" indent="-342900">
              <a:buFont typeface="Arial" panose="020B0604020202020204" pitchFamily="34" charset="0"/>
              <a:buChar char="•"/>
            </a:pPr>
            <a:r>
              <a:rPr lang="en-US" dirty="0"/>
              <a:t>A case with multiple allegations will look like the one to the right. There are two types of </a:t>
            </a:r>
            <a:r>
              <a:rPr lang="en-US"/>
              <a:t>allegations, marked in blue: "Harassment" and "Theft, Embezzlement."</a:t>
            </a:r>
            <a:endParaRPr lang="en-US" dirty="0"/>
          </a:p>
          <a:p>
            <a:pPr marL="342900" indent="-342900">
              <a:buFont typeface="Arial" panose="020B0604020202020204" pitchFamily="34" charset="0"/>
              <a:buChar char="•"/>
            </a:pPr>
            <a:r>
              <a:rPr lang="en-US"/>
              <a:t>For the "Theft, Embezzlement" allegation, there are two persons involved: Jane Doe and Roger Davis. </a:t>
            </a:r>
            <a:endParaRPr lang="en-US" dirty="0"/>
          </a:p>
          <a:p>
            <a:pPr marL="609600" lvl="2" indent="-342900">
              <a:buClr>
                <a:srgbClr val="E90055"/>
              </a:buClr>
              <a:buFont typeface="Wingdings" panose="020B0604020202020204" pitchFamily="34" charset="0"/>
              <a:buChar char="§"/>
            </a:pPr>
            <a:r>
              <a:rPr lang="en-US"/>
              <a:t>Note: In reporting, this case will show as having one instance of "Harassment" and one instance of "Theft, Embezzlement," in which two people were involved.</a:t>
            </a:r>
            <a:endParaRPr lang="en-US" dirty="0"/>
          </a:p>
        </p:txBody>
      </p:sp>
      <p:sp>
        <p:nvSpPr>
          <p:cNvPr id="11" name="Title 10">
            <a:extLst>
              <a:ext uri="{FF2B5EF4-FFF2-40B4-BE49-F238E27FC236}">
                <a16:creationId xmlns:a16="http://schemas.microsoft.com/office/drawing/2014/main" id="{FEC57FB5-E699-3266-08AD-E7869EEB05F6}"/>
              </a:ext>
            </a:extLst>
          </p:cNvPr>
          <p:cNvSpPr>
            <a:spLocks noGrp="1"/>
          </p:cNvSpPr>
          <p:nvPr>
            <p:ph type="title"/>
          </p:nvPr>
        </p:nvSpPr>
        <p:spPr/>
        <p:txBody>
          <a:bodyPr/>
          <a:lstStyle/>
          <a:p>
            <a:r>
              <a:rPr lang="en-US"/>
              <a:t>Managing a Case</a:t>
            </a:r>
          </a:p>
        </p:txBody>
      </p:sp>
      <p:sp>
        <p:nvSpPr>
          <p:cNvPr id="13" name="Subtitle 12">
            <a:extLst>
              <a:ext uri="{FF2B5EF4-FFF2-40B4-BE49-F238E27FC236}">
                <a16:creationId xmlns:a16="http://schemas.microsoft.com/office/drawing/2014/main" id="{9347FD99-5981-6EC8-6BBB-C4515EFBD41A}"/>
              </a:ext>
            </a:extLst>
          </p:cNvPr>
          <p:cNvSpPr>
            <a:spLocks noGrp="1"/>
          </p:cNvSpPr>
          <p:nvPr>
            <p:ph type="subTitle" idx="12"/>
          </p:nvPr>
        </p:nvSpPr>
        <p:spPr/>
        <p:txBody>
          <a:bodyPr/>
          <a:lstStyle/>
          <a:p>
            <a:r>
              <a:rPr lang="en-US"/>
              <a:t>Involved Parties – Allegations</a:t>
            </a:r>
          </a:p>
        </p:txBody>
      </p:sp>
      <p:sp>
        <p:nvSpPr>
          <p:cNvPr id="7" name="Slide Number Placeholder 6">
            <a:extLst>
              <a:ext uri="{FF2B5EF4-FFF2-40B4-BE49-F238E27FC236}">
                <a16:creationId xmlns:a16="http://schemas.microsoft.com/office/drawing/2014/main" id="{A83330B1-B76E-24A2-0E11-4DA3945F9748}"/>
              </a:ext>
            </a:extLst>
          </p:cNvPr>
          <p:cNvSpPr>
            <a:spLocks noGrp="1"/>
          </p:cNvSpPr>
          <p:nvPr>
            <p:ph type="sldNum" sz="quarter" idx="13"/>
          </p:nvPr>
        </p:nvSpPr>
        <p:spPr/>
        <p:txBody>
          <a:bodyPr/>
          <a:lstStyle/>
          <a:p>
            <a:fld id="{44661A95-0089-4306-9485-D330C59FE3ED}" type="slidenum">
              <a:rPr lang="de-DE" smtClean="0"/>
              <a:pPr/>
              <a:t>27</a:t>
            </a:fld>
            <a:endParaRPr lang="de-DE"/>
          </a:p>
        </p:txBody>
      </p:sp>
      <p:sp>
        <p:nvSpPr>
          <p:cNvPr id="3" name="TextBox 2">
            <a:extLst>
              <a:ext uri="{FF2B5EF4-FFF2-40B4-BE49-F238E27FC236}">
                <a16:creationId xmlns:a16="http://schemas.microsoft.com/office/drawing/2014/main" id="{960FFADD-AD2D-80BE-9F12-737201EED818}"/>
              </a:ext>
            </a:extLst>
          </p:cNvPr>
          <p:cNvSpPr txBox="1"/>
          <p:nvPr/>
        </p:nvSpPr>
        <p:spPr bwMode="gray">
          <a:xfrm>
            <a:off x="6296004" y="-242"/>
            <a:ext cx="5889194" cy="2413481"/>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0000"/>
              </a:lnSpc>
              <a:spcAft>
                <a:spcPts val="600"/>
              </a:spcAft>
              <a:buClr>
                <a:srgbClr val="E90055"/>
              </a:buClr>
            </a:pPr>
            <a:r>
              <a:rPr lang="en-US" sz="2000"/>
              <a:t>Delete this slide if your organization is not using </a:t>
            </a:r>
            <a:r>
              <a:rPr lang="en-US" sz="2000" dirty="0"/>
              <a:t>allegations related to each involved </a:t>
            </a:r>
            <a:r>
              <a:rPr lang="en-US" sz="2000"/>
              <a:t>party.</a:t>
            </a:r>
          </a:p>
          <a:p>
            <a:pPr algn="ctr">
              <a:lnSpc>
                <a:spcPct val="110000"/>
              </a:lnSpc>
              <a:spcAft>
                <a:spcPts val="600"/>
              </a:spcAft>
            </a:pPr>
            <a:r>
              <a:rPr lang="en-US" sz="2000" dirty="0"/>
              <a:t> If you only document one issue type and one outcome per case, you don't need to use Allegations. You can use the classification field and closure fields at the case level for necessary </a:t>
            </a:r>
            <a:r>
              <a:rPr lang="en-US" sz="2000"/>
              <a:t>documentation.</a:t>
            </a:r>
            <a:endParaRPr lang="en-US"/>
          </a:p>
        </p:txBody>
      </p:sp>
    </p:spTree>
    <p:extLst>
      <p:ext uri="{BB962C8B-B14F-4D97-AF65-F5344CB8AC3E}">
        <p14:creationId xmlns:p14="http://schemas.microsoft.com/office/powerpoint/2010/main" val="340833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D2990-D507-9E4F-B49A-33ED48D1A1C2}"/>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23FA2251-BFE5-4489-42DA-A0A309815477}"/>
              </a:ext>
            </a:extLst>
          </p:cNvPr>
          <p:cNvSpPr>
            <a:spLocks noGrp="1"/>
          </p:cNvSpPr>
          <p:nvPr>
            <p:ph type="body" idx="1"/>
          </p:nvPr>
        </p:nvSpPr>
        <p:spPr bwMode="gray">
          <a:xfrm>
            <a:off x="1092200" y="1412875"/>
            <a:ext cx="5111750" cy="4356385"/>
          </a:xfrm>
        </p:spPr>
        <p:txBody>
          <a:bodyPr/>
          <a:lstStyle/>
          <a:p>
            <a:r>
              <a:rPr lang="de-DE"/>
              <a:t>Additional Features</a:t>
            </a:r>
          </a:p>
        </p:txBody>
      </p:sp>
      <p:sp>
        <p:nvSpPr>
          <p:cNvPr id="8" name="Textplatzhalter 7">
            <a:extLst>
              <a:ext uri="{FF2B5EF4-FFF2-40B4-BE49-F238E27FC236}">
                <a16:creationId xmlns:a16="http://schemas.microsoft.com/office/drawing/2014/main" id="{093CD239-739A-0AB4-0143-397DACD82AB7}"/>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6" name="Titel 15">
            <a:extLst>
              <a:ext uri="{FF2B5EF4-FFF2-40B4-BE49-F238E27FC236}">
                <a16:creationId xmlns:a16="http://schemas.microsoft.com/office/drawing/2014/main" id="{E6552C81-5E53-236F-4AC3-12F0859B1396}"/>
              </a:ext>
            </a:extLst>
          </p:cNvPr>
          <p:cNvSpPr>
            <a:spLocks noGrp="1"/>
          </p:cNvSpPr>
          <p:nvPr>
            <p:ph type="title"/>
          </p:nvPr>
        </p:nvSpPr>
        <p:spPr/>
        <p:txBody>
          <a:bodyPr/>
          <a:lstStyle/>
          <a:p>
            <a:r>
              <a:rPr lang="de-DE"/>
              <a:t>05</a:t>
            </a:r>
          </a:p>
        </p:txBody>
      </p:sp>
    </p:spTree>
    <p:extLst>
      <p:ext uri="{BB962C8B-B14F-4D97-AF65-F5344CB8AC3E}">
        <p14:creationId xmlns:p14="http://schemas.microsoft.com/office/powerpoint/2010/main" val="1386914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F2CA1-2C96-463D-D8EB-21C9A89A509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90E0CE-CAC0-2C40-7AD3-99734C776CF4}"/>
              </a:ext>
            </a:extLst>
          </p:cNvPr>
          <p:cNvSpPr>
            <a:spLocks noGrp="1"/>
          </p:cNvSpPr>
          <p:nvPr>
            <p:ph idx="1"/>
          </p:nvPr>
        </p:nvSpPr>
        <p:spPr/>
        <p:txBody>
          <a:bodyPr/>
          <a:lstStyle/>
          <a:p>
            <a:pPr lvl="2">
              <a:buClr>
                <a:srgbClr val="E90055"/>
              </a:buClr>
              <a:defRPr/>
            </a:pPr>
            <a:r>
              <a:rPr lang="en-US"/>
              <a:t>For easier access to your most relevant cases, you can pin a case so that it appears in your Dashboard. (Click on the thumbtack icon to pin the case) </a:t>
            </a:r>
          </a:p>
        </p:txBody>
      </p:sp>
      <p:sp>
        <p:nvSpPr>
          <p:cNvPr id="4" name="Title 3">
            <a:extLst>
              <a:ext uri="{FF2B5EF4-FFF2-40B4-BE49-F238E27FC236}">
                <a16:creationId xmlns:a16="http://schemas.microsoft.com/office/drawing/2014/main" id="{BD6615B4-AFCB-6795-C8D0-46484A9B5BAF}"/>
              </a:ext>
            </a:extLst>
          </p:cNvPr>
          <p:cNvSpPr>
            <a:spLocks noGrp="1"/>
          </p:cNvSpPr>
          <p:nvPr>
            <p:ph type="title"/>
          </p:nvPr>
        </p:nvSpPr>
        <p:spPr/>
        <p:txBody>
          <a:bodyPr/>
          <a:lstStyle/>
          <a:p>
            <a:r>
              <a:rPr lang="en-US">
                <a:latin typeface="Barlow ExtraBold"/>
              </a:rPr>
              <a:t>Additional Features</a:t>
            </a:r>
            <a:endParaRPr lang="en-US"/>
          </a:p>
        </p:txBody>
      </p:sp>
      <p:sp>
        <p:nvSpPr>
          <p:cNvPr id="5" name="Subtitle 4">
            <a:extLst>
              <a:ext uri="{FF2B5EF4-FFF2-40B4-BE49-F238E27FC236}">
                <a16:creationId xmlns:a16="http://schemas.microsoft.com/office/drawing/2014/main" id="{76743726-C171-2CF4-3B10-582106CF5912}"/>
              </a:ext>
            </a:extLst>
          </p:cNvPr>
          <p:cNvSpPr>
            <a:spLocks noGrp="1"/>
          </p:cNvSpPr>
          <p:nvPr>
            <p:ph type="subTitle" idx="12"/>
          </p:nvPr>
        </p:nvSpPr>
        <p:spPr/>
        <p:txBody>
          <a:bodyPr/>
          <a:lstStyle/>
          <a:p>
            <a:r>
              <a:rPr lang="en-US"/>
              <a:t>Pin Cases</a:t>
            </a:r>
          </a:p>
        </p:txBody>
      </p:sp>
      <p:sp>
        <p:nvSpPr>
          <p:cNvPr id="6" name="Slide Number Placeholder 5">
            <a:extLst>
              <a:ext uri="{FF2B5EF4-FFF2-40B4-BE49-F238E27FC236}">
                <a16:creationId xmlns:a16="http://schemas.microsoft.com/office/drawing/2014/main" id="{A323BDB1-4D51-17FB-CDAA-3F82F610E91E}"/>
              </a:ext>
            </a:extLst>
          </p:cNvPr>
          <p:cNvSpPr>
            <a:spLocks noGrp="1"/>
          </p:cNvSpPr>
          <p:nvPr>
            <p:ph type="sldNum" sz="quarter" idx="13"/>
          </p:nvPr>
        </p:nvSpPr>
        <p:spPr/>
        <p:txBody>
          <a:bodyPr/>
          <a:lstStyle/>
          <a:p>
            <a:fld id="{44661A95-0089-4306-9485-D330C59FE3ED}" type="slidenum">
              <a:rPr lang="de-DE" smtClean="0"/>
              <a:pPr/>
              <a:t>29</a:t>
            </a:fld>
            <a:endParaRPr lang="de-DE"/>
          </a:p>
        </p:txBody>
      </p:sp>
      <p:pic>
        <p:nvPicPr>
          <p:cNvPr id="20482" name="Picture 2" descr="A screenshot of a computer&#10;&#10;AI-generated content may be incorrect., Picture">
            <a:extLst>
              <a:ext uri="{FF2B5EF4-FFF2-40B4-BE49-F238E27FC236}">
                <a16:creationId xmlns:a16="http://schemas.microsoft.com/office/drawing/2014/main" id="{185DFC17-18B3-F3B1-578A-5CDCBD463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444" y="4114800"/>
            <a:ext cx="4713824" cy="60777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A screenshot of a computer&#10;&#10;AI-generated content may be incorrect., Picture">
            <a:extLst>
              <a:ext uri="{FF2B5EF4-FFF2-40B4-BE49-F238E27FC236}">
                <a16:creationId xmlns:a16="http://schemas.microsoft.com/office/drawing/2014/main" id="{BEB2A0CB-1561-E8F0-3A35-B205EDC00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567" y="3200400"/>
            <a:ext cx="5171233" cy="273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43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9BF5A-B182-6CD8-44B9-DB5690AA564B}"/>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BC1353A1-C2FC-EB5B-75AB-32C9813DA86E}"/>
              </a:ext>
            </a:extLst>
          </p:cNvPr>
          <p:cNvSpPr>
            <a:spLocks noGrp="1"/>
          </p:cNvSpPr>
          <p:nvPr>
            <p:ph type="body" sz="quarter" idx="12"/>
          </p:nvPr>
        </p:nvSpPr>
        <p:spPr bwMode="gray">
          <a:xfrm>
            <a:off x="1092200" y="1807178"/>
            <a:ext cx="10007600" cy="3744912"/>
          </a:xfrm>
        </p:spPr>
        <p:txBody>
          <a:bodyPr vert="horz" wrap="square" lIns="0" tIns="0" rIns="0" bIns="0" numCol="1" spcCol="432000" rtlCol="0" anchor="t">
            <a:normAutofit fontScale="92500" lnSpcReduction="20000"/>
          </a:bodyPr>
          <a:lstStyle/>
          <a:p>
            <a:r>
              <a:rPr lang="en-US"/>
              <a:t>Overview &amp; Cases</a:t>
            </a:r>
          </a:p>
          <a:p>
            <a:r>
              <a:rPr lang="en-US"/>
              <a:t>Reviewing a Case</a:t>
            </a:r>
          </a:p>
          <a:p>
            <a:r>
              <a:rPr lang="en-US"/>
              <a:t>Editing Case Details</a:t>
            </a:r>
          </a:p>
          <a:p>
            <a:r>
              <a:rPr lang="en-US"/>
              <a:t>Managing a Case </a:t>
            </a:r>
          </a:p>
          <a:p>
            <a:r>
              <a:rPr lang="en-US"/>
              <a:t>Additional Features</a:t>
            </a:r>
          </a:p>
          <a:p>
            <a:r>
              <a:rPr lang="en-US"/>
              <a:t>Closing a Case</a:t>
            </a:r>
          </a:p>
          <a:p>
            <a:r>
              <a:rPr lang="en-US"/>
              <a:t>Enterprise </a:t>
            </a:r>
            <a:r>
              <a:rPr lang="en-US" err="1"/>
              <a:t>Featur</a:t>
            </a:r>
            <a:r>
              <a:rPr lang="de-DE"/>
              <a:t>es</a:t>
            </a:r>
          </a:p>
        </p:txBody>
      </p:sp>
      <p:sp>
        <p:nvSpPr>
          <p:cNvPr id="2" name="Titel 1">
            <a:extLst>
              <a:ext uri="{FF2B5EF4-FFF2-40B4-BE49-F238E27FC236}">
                <a16:creationId xmlns:a16="http://schemas.microsoft.com/office/drawing/2014/main" id="{CEF68F43-87D0-449F-0172-BCDE3948E79E}"/>
              </a:ext>
            </a:extLst>
          </p:cNvPr>
          <p:cNvSpPr>
            <a:spLocks noGrp="1"/>
          </p:cNvSpPr>
          <p:nvPr>
            <p:ph type="title"/>
          </p:nvPr>
        </p:nvSpPr>
        <p:spPr bwMode="gray">
          <a:xfrm>
            <a:off x="1092200" y="772324"/>
            <a:ext cx="10007600" cy="604039"/>
          </a:xfrm>
        </p:spPr>
        <p:txBody>
          <a:bodyPr/>
          <a:lstStyle/>
          <a:p>
            <a:r>
              <a:rPr lang="de-DE"/>
              <a:t>Agenda</a:t>
            </a:r>
          </a:p>
        </p:txBody>
      </p:sp>
      <p:sp>
        <p:nvSpPr>
          <p:cNvPr id="10" name="Textplatzhalter 9">
            <a:extLst>
              <a:ext uri="{FF2B5EF4-FFF2-40B4-BE49-F238E27FC236}">
                <a16:creationId xmlns:a16="http://schemas.microsoft.com/office/drawing/2014/main" id="{3CEA68C2-E6E0-0D1D-D75B-0F930D3FBC73}"/>
              </a:ext>
            </a:extLst>
          </p:cNvPr>
          <p:cNvSpPr>
            <a:spLocks noGrp="1"/>
          </p:cNvSpPr>
          <p:nvPr>
            <p:ph type="body" sz="quarter" idx="4294967295"/>
          </p:nvPr>
        </p:nvSpPr>
        <p:spPr bwMode="gray">
          <a:xfrm>
            <a:off x="11663363" y="296863"/>
            <a:ext cx="528637" cy="287337"/>
          </a:xfrm>
        </p:spPr>
        <p:txBody>
          <a:bodyPr>
            <a:normAutofit fontScale="92500" lnSpcReduction="20000"/>
          </a:bodyPr>
          <a:lstStyle/>
          <a:p>
            <a:r>
              <a:rPr lang="de-DE"/>
              <a:t> </a:t>
            </a:r>
          </a:p>
        </p:txBody>
      </p:sp>
      <p:sp>
        <p:nvSpPr>
          <p:cNvPr id="7" name="Slide Number Placeholder 6">
            <a:extLst>
              <a:ext uri="{FF2B5EF4-FFF2-40B4-BE49-F238E27FC236}">
                <a16:creationId xmlns:a16="http://schemas.microsoft.com/office/drawing/2014/main" id="{574D44AF-B9C0-D260-CA7A-76D5B29D9C8D}"/>
              </a:ext>
            </a:extLst>
          </p:cNvPr>
          <p:cNvSpPr>
            <a:spLocks noGrp="1"/>
          </p:cNvSpPr>
          <p:nvPr>
            <p:ph type="sldNum" sz="quarter" idx="14"/>
          </p:nvPr>
        </p:nvSpPr>
        <p:spPr/>
        <p:txBody>
          <a:bodyPr/>
          <a:lstStyle/>
          <a:p>
            <a:fld id="{44661A95-0089-4306-9485-D330C59FE3ED}" type="slidenum">
              <a:rPr lang="de-DE" smtClean="0"/>
              <a:pPr/>
              <a:t>3</a:t>
            </a:fld>
            <a:endParaRPr lang="de-DE"/>
          </a:p>
        </p:txBody>
      </p:sp>
    </p:spTree>
    <p:extLst>
      <p:ext uri="{BB962C8B-B14F-4D97-AF65-F5344CB8AC3E}">
        <p14:creationId xmlns:p14="http://schemas.microsoft.com/office/powerpoint/2010/main" val="4267963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01583C-81A7-AC45-1996-9BE5EF7D6363}"/>
              </a:ext>
            </a:extLst>
          </p:cNvPr>
          <p:cNvSpPr>
            <a:spLocks noGrp="1"/>
          </p:cNvSpPr>
          <p:nvPr>
            <p:ph idx="1"/>
          </p:nvPr>
        </p:nvSpPr>
        <p:spPr/>
        <p:txBody>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In the top right panel of the case, in the ‘...’ icon, there are some additional key features</a:t>
            </a:r>
          </a:p>
        </p:txBody>
      </p:sp>
      <p:sp>
        <p:nvSpPr>
          <p:cNvPr id="5" name="Title 4">
            <a:extLst>
              <a:ext uri="{FF2B5EF4-FFF2-40B4-BE49-F238E27FC236}">
                <a16:creationId xmlns:a16="http://schemas.microsoft.com/office/drawing/2014/main" id="{4AF8D0FE-3222-891E-A3BA-0A6D335BDF9F}"/>
              </a:ext>
            </a:extLst>
          </p:cNvPr>
          <p:cNvSpPr>
            <a:spLocks noGrp="1"/>
          </p:cNvSpPr>
          <p:nvPr>
            <p:ph type="title"/>
          </p:nvPr>
        </p:nvSpPr>
        <p:spPr/>
        <p:txBody>
          <a:bodyPr/>
          <a:lstStyle/>
          <a:p>
            <a:r>
              <a:rPr lang="en-US"/>
              <a:t>Additional Features</a:t>
            </a:r>
          </a:p>
        </p:txBody>
      </p:sp>
      <p:pic>
        <p:nvPicPr>
          <p:cNvPr id="21506" name="Picture 2" descr="A screenshot of a computer&#10;&#10;AI-generated content may be incorrect., Picture">
            <a:extLst>
              <a:ext uri="{FF2B5EF4-FFF2-40B4-BE49-F238E27FC236}">
                <a16:creationId xmlns:a16="http://schemas.microsoft.com/office/drawing/2014/main" id="{2FF5A651-F279-802C-8DA0-0155429E7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882" y="2971800"/>
            <a:ext cx="7430338" cy="268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339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5B395-7BB8-5559-005A-2F1C52F70E19}"/>
              </a:ext>
            </a:extLst>
          </p:cNvPr>
          <p:cNvSpPr>
            <a:spLocks noGrp="1"/>
          </p:cNvSpPr>
          <p:nvPr>
            <p:ph idx="1"/>
          </p:nvPr>
        </p:nvSpPr>
        <p:spPr>
          <a:xfrm>
            <a:off x="1092200" y="2312876"/>
            <a:ext cx="5461000" cy="3745024"/>
          </a:xfrm>
        </p:spPr>
        <p:txBody>
          <a:bodyPr>
            <a:normAutofit fontScale="850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You can determine and manage who has access to the case.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The list will show which users currently have/ have no access. Only users with the correct role permissions will show.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Access restrictions can be applied to case managers for a specific case, by unticking the box next to their name and removing their access.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Additionally, access can be granted ad hoc by ticking the box next to the user’s name.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The designated case manager will always have access to a case and cannot be removed through user access. </a:t>
            </a:r>
            <a:br>
              <a:rPr lang="en-US"/>
            </a:br>
            <a:endParaRPr lang="en-US"/>
          </a:p>
          <a:p>
            <a:endParaRPr lang="en-US"/>
          </a:p>
        </p:txBody>
      </p:sp>
      <p:sp>
        <p:nvSpPr>
          <p:cNvPr id="4" name="Title 3">
            <a:extLst>
              <a:ext uri="{FF2B5EF4-FFF2-40B4-BE49-F238E27FC236}">
                <a16:creationId xmlns:a16="http://schemas.microsoft.com/office/drawing/2014/main" id="{991D236D-8C3C-E655-1039-0BA4A1E75D6C}"/>
              </a:ext>
            </a:extLst>
          </p:cNvPr>
          <p:cNvSpPr>
            <a:spLocks noGrp="1"/>
          </p:cNvSpPr>
          <p:nvPr>
            <p:ph type="title"/>
          </p:nvPr>
        </p:nvSpPr>
        <p:spPr/>
        <p:txBody>
          <a:bodyPr/>
          <a:lstStyle/>
          <a:p>
            <a:r>
              <a:rPr lang="en-US"/>
              <a:t>Additional Features</a:t>
            </a:r>
          </a:p>
        </p:txBody>
      </p:sp>
      <p:sp>
        <p:nvSpPr>
          <p:cNvPr id="5" name="Subtitle 4">
            <a:extLst>
              <a:ext uri="{FF2B5EF4-FFF2-40B4-BE49-F238E27FC236}">
                <a16:creationId xmlns:a16="http://schemas.microsoft.com/office/drawing/2014/main" id="{619AA882-6E7E-8AF0-6AA7-B1A909444955}"/>
              </a:ext>
            </a:extLst>
          </p:cNvPr>
          <p:cNvSpPr>
            <a:spLocks noGrp="1"/>
          </p:cNvSpPr>
          <p:nvPr>
            <p:ph type="subTitle" idx="12"/>
          </p:nvPr>
        </p:nvSpPr>
        <p:spPr/>
        <p:txBody>
          <a:bodyPr/>
          <a:lstStyle/>
          <a:p>
            <a:r>
              <a:rPr lang="en-US"/>
              <a:t>User Access</a:t>
            </a:r>
          </a:p>
        </p:txBody>
      </p:sp>
      <p:sp>
        <p:nvSpPr>
          <p:cNvPr id="6" name="Slide Number Placeholder 5">
            <a:extLst>
              <a:ext uri="{FF2B5EF4-FFF2-40B4-BE49-F238E27FC236}">
                <a16:creationId xmlns:a16="http://schemas.microsoft.com/office/drawing/2014/main" id="{A1CB0664-B5C2-1795-6046-FC8FED8D9840}"/>
              </a:ext>
            </a:extLst>
          </p:cNvPr>
          <p:cNvSpPr>
            <a:spLocks noGrp="1"/>
          </p:cNvSpPr>
          <p:nvPr>
            <p:ph type="sldNum" sz="quarter" idx="13"/>
          </p:nvPr>
        </p:nvSpPr>
        <p:spPr/>
        <p:txBody>
          <a:bodyPr/>
          <a:lstStyle/>
          <a:p>
            <a:fld id="{44661A95-0089-4306-9485-D330C59FE3ED}" type="slidenum">
              <a:rPr lang="de-DE" smtClean="0"/>
              <a:pPr/>
              <a:t>31</a:t>
            </a:fld>
            <a:endParaRPr lang="de-DE"/>
          </a:p>
        </p:txBody>
      </p:sp>
      <p:pic>
        <p:nvPicPr>
          <p:cNvPr id="22530" name="Picture 2" descr="A screenshot of a computer&#10;&#10;AI-generated content may be incorrect., Picture">
            <a:extLst>
              <a:ext uri="{FF2B5EF4-FFF2-40B4-BE49-F238E27FC236}">
                <a16:creationId xmlns:a16="http://schemas.microsoft.com/office/drawing/2014/main" id="{9B2383FD-7210-BA2C-9555-0F0C499C8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91105"/>
            <a:ext cx="4241800" cy="207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80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1AEA9-1522-8728-6867-DF68638482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38A393-8D2B-A454-C78E-EFBD9A2720AD}"/>
              </a:ext>
            </a:extLst>
          </p:cNvPr>
          <p:cNvSpPr>
            <a:spLocks noGrp="1"/>
          </p:cNvSpPr>
          <p:nvPr>
            <p:ph idx="1"/>
          </p:nvPr>
        </p:nvSpPr>
        <p:spPr>
          <a:xfrm>
            <a:off x="1092200" y="3732988"/>
            <a:ext cx="10007600" cy="2335325"/>
          </a:xfrm>
        </p:spPr>
        <p:txBody>
          <a:bodyPr vert="horz" lIns="0" tIns="0" rIns="0" bIns="0" rtlCol="0" anchor="t">
            <a:normAutofit fontScale="85000" lnSpcReduction="20000"/>
          </a:bodyPr>
          <a:lstStyle/>
          <a:p>
            <a:pPr marL="0" marR="0" lvl="2" indent="0" algn="l" defTabSz="914400" rtl="0" eaLnBrk="1" fontAlgn="auto" latinLnBrk="0" hangingPunct="1">
              <a:lnSpc>
                <a:spcPct val="110000"/>
              </a:lnSpc>
              <a:spcBef>
                <a:spcPts val="600"/>
              </a:spcBef>
              <a:spcAft>
                <a:spcPts val="600"/>
              </a:spcAft>
              <a:buClr>
                <a:srgbClr val="E90055"/>
              </a:buClr>
              <a:buSzPct val="80000"/>
              <a:buNone/>
              <a:tabLst/>
              <a:defRPr/>
            </a:pPr>
            <a:r>
              <a:rPr lang="en-US" dirty="0"/>
              <a:t>This feature allows you to temporarily pause case processing while awaiting additional information or external investigations. This ensures that important cases remain visible without progressing prematurely. While on hold: </a:t>
            </a:r>
          </a:p>
          <a:p>
            <a:pPr lvl="3" indent="-266700">
              <a:buClr>
                <a:srgbClr val="E90055"/>
              </a:buClr>
              <a:defRPr/>
            </a:pPr>
            <a:r>
              <a:rPr lang="en-US"/>
              <a:t>All case details stay intact </a:t>
            </a:r>
          </a:p>
          <a:p>
            <a:pPr lvl="3" indent="-266700">
              <a:buClr>
                <a:srgbClr val="E90055"/>
              </a:buClr>
              <a:defRPr/>
            </a:pPr>
            <a:r>
              <a:rPr lang="en-US"/>
              <a:t>You can still add case notes and read secure inbox messages </a:t>
            </a:r>
          </a:p>
          <a:p>
            <a:pPr lvl="3" indent="-266700">
              <a:buClr>
                <a:srgbClr val="E90055"/>
              </a:buClr>
              <a:defRPr/>
            </a:pPr>
            <a:r>
              <a:rPr lang="en-US"/>
              <a:t>You will </a:t>
            </a:r>
            <a:r>
              <a:rPr lang="en-US" b="1"/>
              <a:t>not </a:t>
            </a:r>
            <a:r>
              <a:rPr lang="en-US"/>
              <a:t>be able to send messages to the  reporting party </a:t>
            </a:r>
          </a:p>
          <a:p>
            <a:pPr lvl="3" indent="-266700">
              <a:buClr>
                <a:srgbClr val="E90055"/>
              </a:buClr>
              <a:defRPr/>
            </a:pPr>
            <a:r>
              <a:rPr lang="en-US"/>
              <a:t>To continue working on the case, it must first be resumed </a:t>
            </a:r>
          </a:p>
          <a:p>
            <a:endParaRPr lang="en-US"/>
          </a:p>
        </p:txBody>
      </p:sp>
      <p:sp>
        <p:nvSpPr>
          <p:cNvPr id="4" name="Title 3">
            <a:extLst>
              <a:ext uri="{FF2B5EF4-FFF2-40B4-BE49-F238E27FC236}">
                <a16:creationId xmlns:a16="http://schemas.microsoft.com/office/drawing/2014/main" id="{D05E87DE-0968-0197-8AD8-63E62A02A07E}"/>
              </a:ext>
            </a:extLst>
          </p:cNvPr>
          <p:cNvSpPr>
            <a:spLocks noGrp="1"/>
          </p:cNvSpPr>
          <p:nvPr>
            <p:ph type="title"/>
          </p:nvPr>
        </p:nvSpPr>
        <p:spPr/>
        <p:txBody>
          <a:bodyPr/>
          <a:lstStyle/>
          <a:p>
            <a:r>
              <a:rPr lang="en-US"/>
              <a:t>Additional Features</a:t>
            </a:r>
          </a:p>
        </p:txBody>
      </p:sp>
      <p:sp>
        <p:nvSpPr>
          <p:cNvPr id="5" name="Subtitle 4">
            <a:extLst>
              <a:ext uri="{FF2B5EF4-FFF2-40B4-BE49-F238E27FC236}">
                <a16:creationId xmlns:a16="http://schemas.microsoft.com/office/drawing/2014/main" id="{643B40C1-A98B-C3C8-671E-90076BAC0948}"/>
              </a:ext>
            </a:extLst>
          </p:cNvPr>
          <p:cNvSpPr>
            <a:spLocks noGrp="1"/>
          </p:cNvSpPr>
          <p:nvPr>
            <p:ph type="subTitle" idx="12"/>
          </p:nvPr>
        </p:nvSpPr>
        <p:spPr/>
        <p:txBody>
          <a:bodyPr/>
          <a:lstStyle/>
          <a:p>
            <a:r>
              <a:rPr lang="en-US"/>
              <a:t>Put a case on hold</a:t>
            </a:r>
          </a:p>
        </p:txBody>
      </p:sp>
      <p:sp>
        <p:nvSpPr>
          <p:cNvPr id="6" name="Slide Number Placeholder 5">
            <a:extLst>
              <a:ext uri="{FF2B5EF4-FFF2-40B4-BE49-F238E27FC236}">
                <a16:creationId xmlns:a16="http://schemas.microsoft.com/office/drawing/2014/main" id="{72950DB0-FE83-F066-900E-B677267C7ECC}"/>
              </a:ext>
            </a:extLst>
          </p:cNvPr>
          <p:cNvSpPr>
            <a:spLocks noGrp="1"/>
          </p:cNvSpPr>
          <p:nvPr>
            <p:ph type="sldNum" sz="quarter" idx="13"/>
          </p:nvPr>
        </p:nvSpPr>
        <p:spPr/>
        <p:txBody>
          <a:bodyPr/>
          <a:lstStyle/>
          <a:p>
            <a:fld id="{44661A95-0089-4306-9485-D330C59FE3ED}" type="slidenum">
              <a:rPr lang="de-DE" smtClean="0"/>
              <a:pPr/>
              <a:t>32</a:t>
            </a:fld>
            <a:endParaRPr lang="de-DE"/>
          </a:p>
        </p:txBody>
      </p:sp>
      <p:pic>
        <p:nvPicPr>
          <p:cNvPr id="23556" name="Picture 4" descr="A close-up of a computer screen&#10;&#10;AI-generated content may be incorrect., Picture">
            <a:extLst>
              <a:ext uri="{FF2B5EF4-FFF2-40B4-BE49-F238E27FC236}">
                <a16:creationId xmlns:a16="http://schemas.microsoft.com/office/drawing/2014/main" id="{D742C05D-70BA-CC99-9A86-88281E1EE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346139"/>
            <a:ext cx="8458200" cy="1104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899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33B73-D131-B107-A84B-1CB19A6FACA8}"/>
              </a:ext>
            </a:extLst>
          </p:cNvPr>
          <p:cNvSpPr>
            <a:spLocks noGrp="1"/>
          </p:cNvSpPr>
          <p:nvPr>
            <p:ph idx="1"/>
          </p:nvPr>
        </p:nvSpPr>
        <p:spPr/>
        <p:txBody>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Use this option to permanently remove a case and all related data from the system.</a:t>
            </a:r>
          </a:p>
          <a:p>
            <a:pPr lvl="3" indent="-266700">
              <a:buClr>
                <a:srgbClr val="E90055"/>
              </a:buClr>
              <a:defRPr/>
            </a:pPr>
            <a:r>
              <a:rPr lang="en-US"/>
              <a:t>Note: This action is final and cannot be undone. It’s typically used for test cases. </a:t>
            </a:r>
          </a:p>
        </p:txBody>
      </p:sp>
      <p:sp>
        <p:nvSpPr>
          <p:cNvPr id="4" name="Title 3">
            <a:extLst>
              <a:ext uri="{FF2B5EF4-FFF2-40B4-BE49-F238E27FC236}">
                <a16:creationId xmlns:a16="http://schemas.microsoft.com/office/drawing/2014/main" id="{39C94DB9-6BC3-1A11-0EB0-4D371AE7A885}"/>
              </a:ext>
            </a:extLst>
          </p:cNvPr>
          <p:cNvSpPr>
            <a:spLocks noGrp="1"/>
          </p:cNvSpPr>
          <p:nvPr>
            <p:ph type="title"/>
          </p:nvPr>
        </p:nvSpPr>
        <p:spPr/>
        <p:txBody>
          <a:bodyPr/>
          <a:lstStyle/>
          <a:p>
            <a:r>
              <a:rPr lang="en-US"/>
              <a:t>Additional Features</a:t>
            </a:r>
          </a:p>
        </p:txBody>
      </p:sp>
      <p:sp>
        <p:nvSpPr>
          <p:cNvPr id="5" name="Subtitle 4">
            <a:extLst>
              <a:ext uri="{FF2B5EF4-FFF2-40B4-BE49-F238E27FC236}">
                <a16:creationId xmlns:a16="http://schemas.microsoft.com/office/drawing/2014/main" id="{8881F8F9-64BE-D936-7D57-1D3EB1926964}"/>
              </a:ext>
            </a:extLst>
          </p:cNvPr>
          <p:cNvSpPr>
            <a:spLocks noGrp="1"/>
          </p:cNvSpPr>
          <p:nvPr>
            <p:ph type="subTitle" idx="12"/>
          </p:nvPr>
        </p:nvSpPr>
        <p:spPr/>
        <p:txBody>
          <a:bodyPr>
            <a:normAutofit/>
          </a:bodyPr>
          <a:lstStyle/>
          <a:p>
            <a:r>
              <a:rPr lang="en-US"/>
              <a:t>Delete case permanently</a:t>
            </a:r>
          </a:p>
        </p:txBody>
      </p:sp>
      <p:sp>
        <p:nvSpPr>
          <p:cNvPr id="6" name="Slide Number Placeholder 5">
            <a:extLst>
              <a:ext uri="{FF2B5EF4-FFF2-40B4-BE49-F238E27FC236}">
                <a16:creationId xmlns:a16="http://schemas.microsoft.com/office/drawing/2014/main" id="{3905E451-315B-9656-749F-9B67E6C58F1A}"/>
              </a:ext>
            </a:extLst>
          </p:cNvPr>
          <p:cNvSpPr>
            <a:spLocks noGrp="1"/>
          </p:cNvSpPr>
          <p:nvPr>
            <p:ph type="sldNum" sz="quarter" idx="13"/>
          </p:nvPr>
        </p:nvSpPr>
        <p:spPr/>
        <p:txBody>
          <a:bodyPr/>
          <a:lstStyle/>
          <a:p>
            <a:fld id="{44661A95-0089-4306-9485-D330C59FE3ED}" type="slidenum">
              <a:rPr lang="de-DE" smtClean="0"/>
              <a:pPr/>
              <a:t>33</a:t>
            </a:fld>
            <a:endParaRPr lang="de-DE"/>
          </a:p>
        </p:txBody>
      </p:sp>
      <p:pic>
        <p:nvPicPr>
          <p:cNvPr id="24578" name="Picture 2" descr="A screenshot of a computer error&#10;&#10;AI-generated content may be incorrect., Picture">
            <a:extLst>
              <a:ext uri="{FF2B5EF4-FFF2-40B4-BE49-F238E27FC236}">
                <a16:creationId xmlns:a16="http://schemas.microsoft.com/office/drawing/2014/main" id="{4BC48BFB-5A29-993C-7502-1F203C62B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329" y="3429000"/>
            <a:ext cx="7671341" cy="244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606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0A33C-309C-A440-5F62-C3B29633E4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C309FF-5F89-C3BC-3FEC-5FE99F7FD7AF}"/>
              </a:ext>
            </a:extLst>
          </p:cNvPr>
          <p:cNvSpPr>
            <a:spLocks noGrp="1"/>
          </p:cNvSpPr>
          <p:nvPr>
            <p:ph idx="1"/>
          </p:nvPr>
        </p:nvSpPr>
        <p:spPr>
          <a:xfrm>
            <a:off x="1092200" y="2312876"/>
            <a:ext cx="5156200" cy="3745024"/>
          </a:xfrm>
        </p:spPr>
        <p:txBody>
          <a:bodyPr>
            <a:normAutofit/>
          </a:bodyPr>
          <a:lstStyle/>
          <a:p>
            <a:pPr lvl="2">
              <a:buClr>
                <a:srgbClr val="E90055"/>
              </a:buClr>
              <a:defRPr/>
            </a:pPr>
            <a:r>
              <a:rPr lang="en-US"/>
              <a:t>Cases can be downloaded for further analysis and reporting. Click the Download option to export a case. The export is customizable, so you can choose what will be included in the export. </a:t>
            </a:r>
          </a:p>
          <a:p>
            <a:pPr lvl="2">
              <a:buClr>
                <a:srgbClr val="E90055"/>
              </a:buClr>
              <a:defRPr/>
            </a:pPr>
            <a:r>
              <a:rPr lang="en-US"/>
              <a:t>You can exclude specific data to minimize unneeded content or omit sensitive information not required for your report</a:t>
            </a:r>
          </a:p>
          <a:p>
            <a:endParaRPr lang="en-US"/>
          </a:p>
        </p:txBody>
      </p:sp>
      <p:sp>
        <p:nvSpPr>
          <p:cNvPr id="4" name="Title 3">
            <a:extLst>
              <a:ext uri="{FF2B5EF4-FFF2-40B4-BE49-F238E27FC236}">
                <a16:creationId xmlns:a16="http://schemas.microsoft.com/office/drawing/2014/main" id="{7646E3A0-1343-2A91-3F84-CAC082156462}"/>
              </a:ext>
            </a:extLst>
          </p:cNvPr>
          <p:cNvSpPr>
            <a:spLocks noGrp="1"/>
          </p:cNvSpPr>
          <p:nvPr>
            <p:ph type="title"/>
          </p:nvPr>
        </p:nvSpPr>
        <p:spPr/>
        <p:txBody>
          <a:bodyPr/>
          <a:lstStyle/>
          <a:p>
            <a:r>
              <a:rPr lang="en-US"/>
              <a:t>Additional Features</a:t>
            </a:r>
          </a:p>
        </p:txBody>
      </p:sp>
      <p:sp>
        <p:nvSpPr>
          <p:cNvPr id="5" name="Subtitle 4">
            <a:extLst>
              <a:ext uri="{FF2B5EF4-FFF2-40B4-BE49-F238E27FC236}">
                <a16:creationId xmlns:a16="http://schemas.microsoft.com/office/drawing/2014/main" id="{8D77F525-7EA3-D12C-E8D9-A916EC5610FE}"/>
              </a:ext>
            </a:extLst>
          </p:cNvPr>
          <p:cNvSpPr>
            <a:spLocks noGrp="1"/>
          </p:cNvSpPr>
          <p:nvPr>
            <p:ph type="subTitle" idx="12"/>
          </p:nvPr>
        </p:nvSpPr>
        <p:spPr/>
        <p:txBody>
          <a:bodyPr/>
          <a:lstStyle/>
          <a:p>
            <a:r>
              <a:rPr lang="en-US"/>
              <a:t>Download</a:t>
            </a:r>
          </a:p>
        </p:txBody>
      </p:sp>
      <p:sp>
        <p:nvSpPr>
          <p:cNvPr id="6" name="Slide Number Placeholder 5">
            <a:extLst>
              <a:ext uri="{FF2B5EF4-FFF2-40B4-BE49-F238E27FC236}">
                <a16:creationId xmlns:a16="http://schemas.microsoft.com/office/drawing/2014/main" id="{B157ECDF-C716-B7C4-9015-0E08AA19A418}"/>
              </a:ext>
            </a:extLst>
          </p:cNvPr>
          <p:cNvSpPr>
            <a:spLocks noGrp="1"/>
          </p:cNvSpPr>
          <p:nvPr>
            <p:ph type="sldNum" sz="quarter" idx="13"/>
          </p:nvPr>
        </p:nvSpPr>
        <p:spPr/>
        <p:txBody>
          <a:bodyPr/>
          <a:lstStyle/>
          <a:p>
            <a:fld id="{44661A95-0089-4306-9485-D330C59FE3ED}" type="slidenum">
              <a:rPr lang="de-DE" smtClean="0"/>
              <a:pPr/>
              <a:t>34</a:t>
            </a:fld>
            <a:endParaRPr lang="de-DE"/>
          </a:p>
        </p:txBody>
      </p:sp>
      <p:pic>
        <p:nvPicPr>
          <p:cNvPr id="25602" name="Picture 2" descr="A screenshot of a computer&#10;&#10;AI-generated content may be incorrect., Picture">
            <a:extLst>
              <a:ext uri="{FF2B5EF4-FFF2-40B4-BE49-F238E27FC236}">
                <a16:creationId xmlns:a16="http://schemas.microsoft.com/office/drawing/2014/main" id="{2D5DCBF2-D553-D412-8734-318EA5C83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244" y="1333500"/>
            <a:ext cx="431867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61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ADD06-57F3-ACE7-DECF-95C266D4DD2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3249F-F77C-5F1A-D5E9-C99A6C09A5A7}"/>
              </a:ext>
            </a:extLst>
          </p:cNvPr>
          <p:cNvSpPr>
            <a:spLocks noGrp="1"/>
          </p:cNvSpPr>
          <p:nvPr>
            <p:ph idx="1"/>
          </p:nvPr>
        </p:nvSpPr>
        <p:spPr>
          <a:xfrm>
            <a:off x="1092200" y="2312876"/>
            <a:ext cx="3175000" cy="3745024"/>
          </a:xfrm>
        </p:spPr>
        <p:txBody>
          <a:bodyPr>
            <a:normAutofit/>
          </a:bodyPr>
          <a:lstStyle/>
          <a:p>
            <a:pPr lvl="2">
              <a:buClr>
                <a:srgbClr val="E90055"/>
              </a:buClr>
              <a:defRPr/>
            </a:pPr>
            <a:r>
              <a:rPr lang="en-US"/>
              <a:t>Here you can see all the activity for the case. If you click on the eye icon in the corner, you can expand the activity to see more information. </a:t>
            </a:r>
          </a:p>
          <a:p>
            <a:pPr lvl="2">
              <a:buClr>
                <a:srgbClr val="E90055"/>
              </a:buClr>
              <a:defRPr/>
            </a:pPr>
            <a:r>
              <a:rPr lang="en-US"/>
              <a:t>The audit report can be downloaded and filtered. </a:t>
            </a:r>
          </a:p>
        </p:txBody>
      </p:sp>
      <p:sp>
        <p:nvSpPr>
          <p:cNvPr id="4" name="Title 3">
            <a:extLst>
              <a:ext uri="{FF2B5EF4-FFF2-40B4-BE49-F238E27FC236}">
                <a16:creationId xmlns:a16="http://schemas.microsoft.com/office/drawing/2014/main" id="{46C5C788-0F0B-B75C-E323-39CC091DCBF4}"/>
              </a:ext>
            </a:extLst>
          </p:cNvPr>
          <p:cNvSpPr>
            <a:spLocks noGrp="1"/>
          </p:cNvSpPr>
          <p:nvPr>
            <p:ph type="title"/>
          </p:nvPr>
        </p:nvSpPr>
        <p:spPr/>
        <p:txBody>
          <a:bodyPr/>
          <a:lstStyle/>
          <a:p>
            <a:r>
              <a:rPr lang="en-US"/>
              <a:t>Additional Features</a:t>
            </a:r>
          </a:p>
        </p:txBody>
      </p:sp>
      <p:sp>
        <p:nvSpPr>
          <p:cNvPr id="5" name="Subtitle 4">
            <a:extLst>
              <a:ext uri="{FF2B5EF4-FFF2-40B4-BE49-F238E27FC236}">
                <a16:creationId xmlns:a16="http://schemas.microsoft.com/office/drawing/2014/main" id="{47B3A874-5496-E0A0-C6A7-548C167FCE53}"/>
              </a:ext>
            </a:extLst>
          </p:cNvPr>
          <p:cNvSpPr>
            <a:spLocks noGrp="1"/>
          </p:cNvSpPr>
          <p:nvPr>
            <p:ph type="subTitle" idx="12"/>
          </p:nvPr>
        </p:nvSpPr>
        <p:spPr/>
        <p:txBody>
          <a:bodyPr/>
          <a:lstStyle/>
          <a:p>
            <a:r>
              <a:rPr lang="en-US"/>
              <a:t>Audit Trail</a:t>
            </a:r>
          </a:p>
        </p:txBody>
      </p:sp>
      <p:sp>
        <p:nvSpPr>
          <p:cNvPr id="6" name="Slide Number Placeholder 5">
            <a:extLst>
              <a:ext uri="{FF2B5EF4-FFF2-40B4-BE49-F238E27FC236}">
                <a16:creationId xmlns:a16="http://schemas.microsoft.com/office/drawing/2014/main" id="{512C63E5-B0AA-844B-EB57-F96A60363B93}"/>
              </a:ext>
            </a:extLst>
          </p:cNvPr>
          <p:cNvSpPr>
            <a:spLocks noGrp="1"/>
          </p:cNvSpPr>
          <p:nvPr>
            <p:ph type="sldNum" sz="quarter" idx="13"/>
          </p:nvPr>
        </p:nvSpPr>
        <p:spPr/>
        <p:txBody>
          <a:bodyPr/>
          <a:lstStyle/>
          <a:p>
            <a:fld id="{44661A95-0089-4306-9485-D330C59FE3ED}" type="slidenum">
              <a:rPr lang="de-DE" smtClean="0"/>
              <a:pPr/>
              <a:t>35</a:t>
            </a:fld>
            <a:endParaRPr lang="de-DE"/>
          </a:p>
        </p:txBody>
      </p:sp>
      <p:pic>
        <p:nvPicPr>
          <p:cNvPr id="26626" name="Picture 2" descr="A screenshot of a computer&#10;&#10;AI-generated content may be incorrect., Picture">
            <a:extLst>
              <a:ext uri="{FF2B5EF4-FFF2-40B4-BE49-F238E27FC236}">
                <a16:creationId xmlns:a16="http://schemas.microsoft.com/office/drawing/2014/main" id="{57821CAD-21DE-4F58-E238-0855C265F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260" y="2312876"/>
            <a:ext cx="647954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69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F8C9C-B9C5-9734-5EB3-629BC0E73F0C}"/>
              </a:ext>
            </a:extLst>
          </p:cNvPr>
          <p:cNvSpPr>
            <a:spLocks noGrp="1"/>
          </p:cNvSpPr>
          <p:nvPr>
            <p:ph idx="1"/>
          </p:nvPr>
        </p:nvSpPr>
        <p:spPr>
          <a:xfrm>
            <a:off x="1092200" y="2312876"/>
            <a:ext cx="5156200" cy="3745024"/>
          </a:xfrm>
        </p:spPr>
        <p:txBody>
          <a:bodyPr>
            <a:normAutofit fontScale="850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Reminders can be assigned by Case Managers to themselves or other team members to help facilitate tasks to complete.  </a:t>
            </a:r>
          </a:p>
          <a:p>
            <a:pPr lvl="3" indent="-266700">
              <a:buClr>
                <a:srgbClr val="E90055"/>
              </a:buClr>
              <a:defRPr/>
            </a:pPr>
            <a:r>
              <a:rPr lang="en-US"/>
              <a:t>Reminders are only viewed by team members with access to the case (not the Reporting Party). The assignee will receive an email notification. </a:t>
            </a:r>
          </a:p>
          <a:p>
            <a:pPr lvl="3" indent="-266700">
              <a:buClr>
                <a:srgbClr val="E90055"/>
              </a:buClr>
              <a:defRPr/>
            </a:pPr>
            <a:r>
              <a:rPr lang="en-US"/>
              <a:t>Reminders can be created/assigned even after the case is closed. </a:t>
            </a:r>
          </a:p>
          <a:p>
            <a:pPr lvl="3" indent="-266700">
              <a:buClr>
                <a:srgbClr val="E90055"/>
              </a:buClr>
              <a:defRPr/>
            </a:pPr>
            <a:r>
              <a:rPr lang="en-US"/>
              <a:t>You can set a one-time reminder ‘Unique Reminder’ or a ‘Recurring Reminder’. </a:t>
            </a:r>
          </a:p>
          <a:p>
            <a:pPr lvl="3" indent="-266700">
              <a:buClr>
                <a:srgbClr val="E90055"/>
              </a:buClr>
              <a:defRPr/>
            </a:pPr>
            <a:r>
              <a:rPr lang="en-US"/>
              <a:t>Reminders can be edited or deleted. </a:t>
            </a:r>
          </a:p>
          <a:p>
            <a:endParaRPr lang="en-US"/>
          </a:p>
        </p:txBody>
      </p:sp>
      <p:sp>
        <p:nvSpPr>
          <p:cNvPr id="4" name="Title 3">
            <a:extLst>
              <a:ext uri="{FF2B5EF4-FFF2-40B4-BE49-F238E27FC236}">
                <a16:creationId xmlns:a16="http://schemas.microsoft.com/office/drawing/2014/main" id="{54CDEBCB-C600-4A28-1474-31A4D15C53D6}"/>
              </a:ext>
            </a:extLst>
          </p:cNvPr>
          <p:cNvSpPr>
            <a:spLocks noGrp="1"/>
          </p:cNvSpPr>
          <p:nvPr>
            <p:ph type="title"/>
          </p:nvPr>
        </p:nvSpPr>
        <p:spPr/>
        <p:txBody>
          <a:bodyPr/>
          <a:lstStyle/>
          <a:p>
            <a:r>
              <a:rPr lang="en-US">
                <a:latin typeface="Barlow ExtraBold"/>
              </a:rPr>
              <a:t>Additional Features</a:t>
            </a:r>
            <a:endParaRPr lang="en-US"/>
          </a:p>
        </p:txBody>
      </p:sp>
      <p:sp>
        <p:nvSpPr>
          <p:cNvPr id="5" name="Subtitle 4">
            <a:extLst>
              <a:ext uri="{FF2B5EF4-FFF2-40B4-BE49-F238E27FC236}">
                <a16:creationId xmlns:a16="http://schemas.microsoft.com/office/drawing/2014/main" id="{AFDF8CE0-097E-B93C-0151-5547BEE7C678}"/>
              </a:ext>
            </a:extLst>
          </p:cNvPr>
          <p:cNvSpPr>
            <a:spLocks noGrp="1"/>
          </p:cNvSpPr>
          <p:nvPr>
            <p:ph type="subTitle" idx="12"/>
          </p:nvPr>
        </p:nvSpPr>
        <p:spPr/>
        <p:txBody>
          <a:bodyPr/>
          <a:lstStyle/>
          <a:p>
            <a:r>
              <a:rPr lang="en-US"/>
              <a:t>Reminders</a:t>
            </a:r>
          </a:p>
        </p:txBody>
      </p:sp>
      <p:sp>
        <p:nvSpPr>
          <p:cNvPr id="6" name="Slide Number Placeholder 5">
            <a:extLst>
              <a:ext uri="{FF2B5EF4-FFF2-40B4-BE49-F238E27FC236}">
                <a16:creationId xmlns:a16="http://schemas.microsoft.com/office/drawing/2014/main" id="{65C2AFF3-CCC7-4B2F-0646-1A5BBB7D768A}"/>
              </a:ext>
            </a:extLst>
          </p:cNvPr>
          <p:cNvSpPr>
            <a:spLocks noGrp="1"/>
          </p:cNvSpPr>
          <p:nvPr>
            <p:ph type="sldNum" sz="quarter" idx="13"/>
          </p:nvPr>
        </p:nvSpPr>
        <p:spPr/>
        <p:txBody>
          <a:bodyPr/>
          <a:lstStyle/>
          <a:p>
            <a:fld id="{44661A95-0089-4306-9485-D330C59FE3ED}" type="slidenum">
              <a:rPr lang="de-DE" smtClean="0"/>
              <a:pPr/>
              <a:t>36</a:t>
            </a:fld>
            <a:endParaRPr lang="de-DE"/>
          </a:p>
        </p:txBody>
      </p:sp>
      <p:pic>
        <p:nvPicPr>
          <p:cNvPr id="18434" name="Picture 2" descr="A screenshot of a computer&#10;&#10;AI-generated content may be incorrect., Picture">
            <a:extLst>
              <a:ext uri="{FF2B5EF4-FFF2-40B4-BE49-F238E27FC236}">
                <a16:creationId xmlns:a16="http://schemas.microsoft.com/office/drawing/2014/main" id="{E3C12E81-C9BD-5C32-24B7-07171745E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080624"/>
            <a:ext cx="4165600" cy="106862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A screenshot of a computer&#10;&#10;AI-generated content may be incorrect., Picture">
            <a:extLst>
              <a:ext uri="{FF2B5EF4-FFF2-40B4-BE49-F238E27FC236}">
                <a16:creationId xmlns:a16="http://schemas.microsoft.com/office/drawing/2014/main" id="{6C84CD9E-1D03-05D0-D14A-0B5AFE718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438746"/>
            <a:ext cx="4165600" cy="362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575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DC99F-1D6B-2EC9-C93A-A0741B82F79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017DCC-649A-E97F-129A-B0662F9DFA80}"/>
              </a:ext>
            </a:extLst>
          </p:cNvPr>
          <p:cNvSpPr>
            <a:spLocks noGrp="1"/>
          </p:cNvSpPr>
          <p:nvPr>
            <p:ph idx="1"/>
          </p:nvPr>
        </p:nvSpPr>
        <p:spPr>
          <a:xfrm>
            <a:off x="6096000" y="2312876"/>
            <a:ext cx="5003800" cy="3554524"/>
          </a:xfrm>
        </p:spPr>
        <p:txBody>
          <a:bodyPr>
            <a:normAutofit fontScale="925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The case can be anonymized by clicking on the </a:t>
            </a:r>
            <a:r>
              <a:rPr lang="en-US" b="1"/>
              <a:t>Anonymize </a:t>
            </a:r>
            <a:r>
              <a:rPr lang="en-US"/>
              <a:t>button, this allows you to delete/replace confidential information.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2"/>
              </a:buBlip>
              <a:tabLst/>
              <a:defRPr/>
            </a:pPr>
            <a:r>
              <a:rPr lang="en-US"/>
              <a:t>After </a:t>
            </a:r>
            <a:r>
              <a:rPr lang="en-US" b="1"/>
              <a:t>case closure</a:t>
            </a:r>
            <a:r>
              <a:rPr lang="en-US"/>
              <a:t>, administrators with permission can finalize the anonymization, thereby </a:t>
            </a:r>
            <a:r>
              <a:rPr lang="en-US" b="1"/>
              <a:t>permanently redacting </a:t>
            </a:r>
            <a:r>
              <a:rPr lang="en-US"/>
              <a:t>the information. </a:t>
            </a:r>
          </a:p>
          <a:p>
            <a:pPr lvl="3" indent="-266700">
              <a:buClr>
                <a:srgbClr val="E90055"/>
              </a:buClr>
              <a:defRPr/>
            </a:pPr>
            <a:r>
              <a:rPr lang="en-US"/>
              <a:t>Before closure, while the case status is </a:t>
            </a:r>
            <a:r>
              <a:rPr lang="en-US" b="1"/>
              <a:t>in Progress</a:t>
            </a:r>
            <a:r>
              <a:rPr lang="en-US"/>
              <a:t>, anonymizations are saved but not finalized. Users with permission will be able to view anonymized text before the anonymization is finalized. </a:t>
            </a:r>
            <a:endParaRPr lang="en-US" sz="2800"/>
          </a:p>
        </p:txBody>
      </p:sp>
      <p:sp>
        <p:nvSpPr>
          <p:cNvPr id="4" name="Title 3">
            <a:extLst>
              <a:ext uri="{FF2B5EF4-FFF2-40B4-BE49-F238E27FC236}">
                <a16:creationId xmlns:a16="http://schemas.microsoft.com/office/drawing/2014/main" id="{A5CA2CF7-C782-01C5-B107-4A2AE02AE16A}"/>
              </a:ext>
            </a:extLst>
          </p:cNvPr>
          <p:cNvSpPr>
            <a:spLocks noGrp="1"/>
          </p:cNvSpPr>
          <p:nvPr>
            <p:ph type="title"/>
          </p:nvPr>
        </p:nvSpPr>
        <p:spPr/>
        <p:txBody>
          <a:bodyPr/>
          <a:lstStyle/>
          <a:p>
            <a:r>
              <a:rPr lang="en-US">
                <a:latin typeface="Barlow ExtraBold"/>
              </a:rPr>
              <a:t>Additional Features</a:t>
            </a:r>
            <a:endParaRPr lang="en-US"/>
          </a:p>
        </p:txBody>
      </p:sp>
      <p:sp>
        <p:nvSpPr>
          <p:cNvPr id="5" name="Subtitle 4">
            <a:extLst>
              <a:ext uri="{FF2B5EF4-FFF2-40B4-BE49-F238E27FC236}">
                <a16:creationId xmlns:a16="http://schemas.microsoft.com/office/drawing/2014/main" id="{90FBC96B-8782-40D6-B90A-DC72B5EFFCBF}"/>
              </a:ext>
            </a:extLst>
          </p:cNvPr>
          <p:cNvSpPr>
            <a:spLocks noGrp="1"/>
          </p:cNvSpPr>
          <p:nvPr>
            <p:ph type="subTitle" idx="12"/>
          </p:nvPr>
        </p:nvSpPr>
        <p:spPr/>
        <p:txBody>
          <a:bodyPr/>
          <a:lstStyle/>
          <a:p>
            <a:r>
              <a:rPr lang="en-US"/>
              <a:t>Anonymization</a:t>
            </a:r>
          </a:p>
        </p:txBody>
      </p:sp>
      <p:sp>
        <p:nvSpPr>
          <p:cNvPr id="6" name="Slide Number Placeholder 5">
            <a:extLst>
              <a:ext uri="{FF2B5EF4-FFF2-40B4-BE49-F238E27FC236}">
                <a16:creationId xmlns:a16="http://schemas.microsoft.com/office/drawing/2014/main" id="{415DC1D5-C149-8F07-A826-77BA0AFF7F60}"/>
              </a:ext>
            </a:extLst>
          </p:cNvPr>
          <p:cNvSpPr>
            <a:spLocks noGrp="1"/>
          </p:cNvSpPr>
          <p:nvPr>
            <p:ph type="sldNum" sz="quarter" idx="13"/>
          </p:nvPr>
        </p:nvSpPr>
        <p:spPr/>
        <p:txBody>
          <a:bodyPr/>
          <a:lstStyle/>
          <a:p>
            <a:fld id="{44661A95-0089-4306-9485-D330C59FE3ED}" type="slidenum">
              <a:rPr lang="de-DE" smtClean="0"/>
              <a:pPr/>
              <a:t>37</a:t>
            </a:fld>
            <a:endParaRPr lang="de-DE"/>
          </a:p>
        </p:txBody>
      </p:sp>
      <p:pic>
        <p:nvPicPr>
          <p:cNvPr id="19458" name="Picture 2" descr="A screenshot of a computer&#10;&#10;AI-generated content may be incorrect., Picture">
            <a:extLst>
              <a:ext uri="{FF2B5EF4-FFF2-40B4-BE49-F238E27FC236}">
                <a16:creationId xmlns:a16="http://schemas.microsoft.com/office/drawing/2014/main" id="{DEB03222-0CBF-816B-F9D4-962F2A875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44" y="2312876"/>
            <a:ext cx="4642387" cy="254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038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3CB84-77A2-05A9-4A45-5AF2650F017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1EA17167-A0B4-EF0B-C28A-64338C6497F3}"/>
              </a:ext>
            </a:extLst>
          </p:cNvPr>
          <p:cNvSpPr>
            <a:spLocks noGrp="1"/>
          </p:cNvSpPr>
          <p:nvPr>
            <p:ph type="body" idx="1"/>
          </p:nvPr>
        </p:nvSpPr>
        <p:spPr bwMode="gray">
          <a:xfrm>
            <a:off x="1092200" y="1412875"/>
            <a:ext cx="5111750" cy="4356385"/>
          </a:xfrm>
        </p:spPr>
        <p:txBody>
          <a:bodyPr/>
          <a:lstStyle/>
          <a:p>
            <a:r>
              <a:rPr lang="de-DE"/>
              <a:t>Closing a Case</a:t>
            </a:r>
          </a:p>
        </p:txBody>
      </p:sp>
      <p:sp>
        <p:nvSpPr>
          <p:cNvPr id="8" name="Textplatzhalter 7">
            <a:extLst>
              <a:ext uri="{FF2B5EF4-FFF2-40B4-BE49-F238E27FC236}">
                <a16:creationId xmlns:a16="http://schemas.microsoft.com/office/drawing/2014/main" id="{3A9DA76F-3E34-5BFB-75E8-68BDC47A8621}"/>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6" name="Titel 15">
            <a:extLst>
              <a:ext uri="{FF2B5EF4-FFF2-40B4-BE49-F238E27FC236}">
                <a16:creationId xmlns:a16="http://schemas.microsoft.com/office/drawing/2014/main" id="{D10027F6-A51A-CDD6-9E70-E96630041202}"/>
              </a:ext>
            </a:extLst>
          </p:cNvPr>
          <p:cNvSpPr>
            <a:spLocks noGrp="1"/>
          </p:cNvSpPr>
          <p:nvPr>
            <p:ph type="title"/>
          </p:nvPr>
        </p:nvSpPr>
        <p:spPr/>
        <p:txBody>
          <a:bodyPr/>
          <a:lstStyle/>
          <a:p>
            <a:r>
              <a:rPr lang="de-DE"/>
              <a:t>06</a:t>
            </a:r>
          </a:p>
        </p:txBody>
      </p:sp>
    </p:spTree>
    <p:extLst>
      <p:ext uri="{BB962C8B-B14F-4D97-AF65-F5344CB8AC3E}">
        <p14:creationId xmlns:p14="http://schemas.microsoft.com/office/powerpoint/2010/main" val="241805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2F8FE61-CEB0-13EC-F1B0-9C1867728B5D}"/>
              </a:ext>
            </a:extLst>
          </p:cNvPr>
          <p:cNvSpPr>
            <a:spLocks noGrp="1"/>
          </p:cNvSpPr>
          <p:nvPr>
            <p:ph idx="1"/>
          </p:nvPr>
        </p:nvSpPr>
        <p:spPr>
          <a:xfrm>
            <a:off x="1092200" y="2312876"/>
            <a:ext cx="4699000" cy="3745024"/>
          </a:xfrm>
        </p:spPr>
        <p:txBody>
          <a:bodyPr vert="horz" lIns="0" tIns="0" rIns="0" bIns="0" rtlCol="0" anchor="t">
            <a:normAutofit/>
          </a:bodyPr>
          <a:lstStyle/>
          <a:p>
            <a:pPr lvl="2">
              <a:buClr>
                <a:srgbClr val="E90055"/>
              </a:buClr>
              <a:defRPr/>
            </a:pPr>
            <a:r>
              <a:rPr lang="en-US"/>
              <a:t>When you are ready to close out the case, click on the </a:t>
            </a:r>
            <a:r>
              <a:rPr lang="en-US" b="1"/>
              <a:t>‘Close case’ </a:t>
            </a:r>
            <a:r>
              <a:rPr lang="en-US"/>
              <a:t>button in the top right corner. Then you will be able to select a Conclusion, and optionally, by ticking the boxes, you can send out a closing email to the other case managers, or to the reporting party. </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a:t>If you have ‘Message Templates’ setup, then you will be able to use them</a:t>
            </a:r>
          </a:p>
        </p:txBody>
      </p:sp>
      <p:sp>
        <p:nvSpPr>
          <p:cNvPr id="8" name="Title 7">
            <a:extLst>
              <a:ext uri="{FF2B5EF4-FFF2-40B4-BE49-F238E27FC236}">
                <a16:creationId xmlns:a16="http://schemas.microsoft.com/office/drawing/2014/main" id="{3B3F201F-AE76-29AF-3AFB-4DFE63A6503B}"/>
              </a:ext>
            </a:extLst>
          </p:cNvPr>
          <p:cNvSpPr>
            <a:spLocks noGrp="1"/>
          </p:cNvSpPr>
          <p:nvPr>
            <p:ph type="title"/>
          </p:nvPr>
        </p:nvSpPr>
        <p:spPr/>
        <p:txBody>
          <a:bodyPr/>
          <a:lstStyle/>
          <a:p>
            <a:r>
              <a:rPr lang="en-US"/>
              <a:t>Closing a Case</a:t>
            </a:r>
          </a:p>
        </p:txBody>
      </p:sp>
      <p:pic>
        <p:nvPicPr>
          <p:cNvPr id="3" name="Picture 2" descr="A screenshot of a computer&#10;&#10;AI-generated content may be incorrect.">
            <a:extLst>
              <a:ext uri="{FF2B5EF4-FFF2-40B4-BE49-F238E27FC236}">
                <a16:creationId xmlns:a16="http://schemas.microsoft.com/office/drawing/2014/main" id="{AF135B70-F563-63D4-8428-361921627A02}"/>
              </a:ext>
            </a:extLst>
          </p:cNvPr>
          <p:cNvPicPr>
            <a:picLocks noChangeAspect="1"/>
          </p:cNvPicPr>
          <p:nvPr/>
        </p:nvPicPr>
        <p:blipFill>
          <a:blip r:embed="rId5"/>
          <a:stretch>
            <a:fillRect/>
          </a:stretch>
        </p:blipFill>
        <p:spPr>
          <a:xfrm>
            <a:off x="5787189" y="533400"/>
            <a:ext cx="5328304" cy="3087090"/>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8B5197C4-054E-1377-10AC-A9F520AA66E8}"/>
              </a:ext>
            </a:extLst>
          </p:cNvPr>
          <p:cNvPicPr>
            <a:picLocks noChangeAspect="1"/>
          </p:cNvPicPr>
          <p:nvPr/>
        </p:nvPicPr>
        <p:blipFill>
          <a:blip r:embed="rId6"/>
          <a:stretch>
            <a:fillRect/>
          </a:stretch>
        </p:blipFill>
        <p:spPr>
          <a:xfrm>
            <a:off x="7416538" y="2335321"/>
            <a:ext cx="4191524" cy="3745024"/>
          </a:xfrm>
          <a:prstGeom prst="rect">
            <a:avLst/>
          </a:prstGeom>
        </p:spPr>
      </p:pic>
    </p:spTree>
    <p:extLst>
      <p:ext uri="{BB962C8B-B14F-4D97-AF65-F5344CB8AC3E}">
        <p14:creationId xmlns:p14="http://schemas.microsoft.com/office/powerpoint/2010/main" val="107305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AC0A3-1FCB-4326-B4AD-A4524716C0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0C9793-86FD-4016-6169-BFE1AD093135}"/>
              </a:ext>
            </a:extLst>
          </p:cNvPr>
          <p:cNvSpPr>
            <a:spLocks noGrp="1"/>
          </p:cNvSpPr>
          <p:nvPr>
            <p:ph type="title"/>
          </p:nvPr>
        </p:nvSpPr>
        <p:spPr bwMode="gray">
          <a:xfrm>
            <a:off x="1092200" y="789687"/>
            <a:ext cx="10007600" cy="604039"/>
          </a:xfrm>
        </p:spPr>
        <p:txBody>
          <a:bodyPr/>
          <a:lstStyle/>
          <a:p>
            <a:r>
              <a:rPr lang="en-US">
                <a:latin typeface="Barlow ExtraBold"/>
              </a:rPr>
              <a:t>Definitions</a:t>
            </a:r>
            <a:endParaRPr lang="de-DE"/>
          </a:p>
        </p:txBody>
      </p:sp>
      <p:sp>
        <p:nvSpPr>
          <p:cNvPr id="4" name="Slide Number Placeholder 3">
            <a:extLst>
              <a:ext uri="{FF2B5EF4-FFF2-40B4-BE49-F238E27FC236}">
                <a16:creationId xmlns:a16="http://schemas.microsoft.com/office/drawing/2014/main" id="{230588CC-52A9-1C89-3A8A-A7E9B2009F6C}"/>
              </a:ext>
            </a:extLst>
          </p:cNvPr>
          <p:cNvSpPr>
            <a:spLocks noGrp="1"/>
          </p:cNvSpPr>
          <p:nvPr>
            <p:ph type="sldNum" sz="quarter" idx="13"/>
          </p:nvPr>
        </p:nvSpPr>
        <p:spPr/>
        <p:txBody>
          <a:bodyPr/>
          <a:lstStyle/>
          <a:p>
            <a:fld id="{44661A95-0089-4306-9485-D330C59FE3ED}" type="slidenum">
              <a:rPr lang="de-DE" smtClean="0"/>
              <a:pPr/>
              <a:t>4</a:t>
            </a:fld>
            <a:endParaRPr lang="de-DE"/>
          </a:p>
        </p:txBody>
      </p:sp>
      <p:graphicFrame>
        <p:nvGraphicFramePr>
          <p:cNvPr id="10" name="Inhaltsplatzhalter 2">
            <a:extLst>
              <a:ext uri="{FF2B5EF4-FFF2-40B4-BE49-F238E27FC236}">
                <a16:creationId xmlns:a16="http://schemas.microsoft.com/office/drawing/2014/main" id="{5F562D8F-A25F-5A4D-8634-D76DF889D09C}"/>
              </a:ext>
            </a:extLst>
          </p:cNvPr>
          <p:cNvGraphicFramePr>
            <a:graphicFrameLocks noGrp="1"/>
          </p:cNvGraphicFramePr>
          <p:nvPr>
            <p:ph idx="1"/>
            <p:extLst>
              <p:ext uri="{D42A27DB-BD31-4B8C-83A1-F6EECF244321}">
                <p14:modId xmlns:p14="http://schemas.microsoft.com/office/powerpoint/2010/main" val="3799424572"/>
              </p:ext>
            </p:extLst>
          </p:nvPr>
        </p:nvGraphicFramePr>
        <p:xfrm>
          <a:off x="1092200" y="2312988"/>
          <a:ext cx="10007599" cy="3629280"/>
        </p:xfrm>
        <a:graphic>
          <a:graphicData uri="http://schemas.openxmlformats.org/drawingml/2006/table">
            <a:tbl>
              <a:tblPr firstRow="1" bandRow="1">
                <a:tableStyleId>{C6334807-E537-4099-9411-48B81318F7D4}</a:tableStyleId>
              </a:tblPr>
              <a:tblGrid>
                <a:gridCol w="1879600">
                  <a:extLst>
                    <a:ext uri="{9D8B030D-6E8A-4147-A177-3AD203B41FA5}">
                      <a16:colId xmlns:a16="http://schemas.microsoft.com/office/drawing/2014/main" val="20000"/>
                    </a:ext>
                  </a:extLst>
                </a:gridCol>
                <a:gridCol w="8127999">
                  <a:extLst>
                    <a:ext uri="{9D8B030D-6E8A-4147-A177-3AD203B41FA5}">
                      <a16:colId xmlns:a16="http://schemas.microsoft.com/office/drawing/2014/main" val="20002"/>
                    </a:ext>
                  </a:extLst>
                </a:gridCol>
              </a:tblGrid>
              <a:tr h="0">
                <a:tc>
                  <a:txBody>
                    <a:bodyPr/>
                    <a:lstStyle/>
                    <a:p>
                      <a:pPr>
                        <a:lnSpc>
                          <a:spcPct val="100000"/>
                        </a:lnSpc>
                      </a:pPr>
                      <a:r>
                        <a:rPr lang="en-US" sz="1600" noProof="0">
                          <a:solidFill>
                            <a:schemeClr val="tx1"/>
                          </a:solidFill>
                        </a:rPr>
                        <a:t>Terminology</a:t>
                      </a:r>
                    </a:p>
                  </a:txBody>
                  <a:tcPr marL="72000" marR="72000" marT="72000" marB="72000"/>
                </a:tc>
                <a:tc>
                  <a:txBody>
                    <a:bodyPr/>
                    <a:lstStyle/>
                    <a:p>
                      <a:pPr algn="l">
                        <a:lnSpc>
                          <a:spcPct val="100000"/>
                        </a:lnSpc>
                      </a:pPr>
                      <a:r>
                        <a:rPr lang="de-DE" sz="1800" b="1">
                          <a:solidFill>
                            <a:schemeClr val="tx1"/>
                          </a:solidFill>
                        </a:rPr>
                        <a:t>Definition</a:t>
                      </a:r>
                    </a:p>
                  </a:txBody>
                  <a:tcPr marL="72000" marR="72000" marT="72000" marB="72000"/>
                </a:tc>
                <a:extLst>
                  <a:ext uri="{0D108BD9-81ED-4DB2-BD59-A6C34878D82A}">
                    <a16:rowId xmlns:a16="http://schemas.microsoft.com/office/drawing/2014/main" val="10000"/>
                  </a:ext>
                </a:extLst>
              </a:tr>
              <a:tr h="0">
                <a:tc>
                  <a:txBody>
                    <a:bodyPr/>
                    <a:lstStyle/>
                    <a:p>
                      <a:pPr>
                        <a:lnSpc>
                          <a:spcPct val="100000"/>
                        </a:lnSpc>
                      </a:pPr>
                      <a:r>
                        <a:rPr lang="de-DE" sz="1400"/>
                        <a:t>Reporting Party</a:t>
                      </a:r>
                      <a:endParaRPr lang="de-DE" sz="1400">
                        <a:solidFill>
                          <a:schemeClr val="tx1"/>
                        </a:solidFill>
                        <a:latin typeface="Barlow (Textkörper)"/>
                      </a:endParaRPr>
                    </a:p>
                  </a:txBody>
                  <a:tcPr marL="72000" marR="72000" marT="72000" marB="72000"/>
                </a:tc>
                <a:tc>
                  <a:txBody>
                    <a:bodyPr/>
                    <a:lstStyle/>
                    <a:p>
                      <a:pPr algn="l">
                        <a:lnSpc>
                          <a:spcPct val="100000"/>
                        </a:lnSpc>
                      </a:pPr>
                      <a:r>
                        <a:rPr lang="en-US" sz="1400" noProof="0" dirty="0">
                          <a:solidFill>
                            <a:schemeClr val="tx1"/>
                          </a:solidFill>
                          <a:latin typeface="Barlow"/>
                        </a:rPr>
                        <a:t>The person who submits the case.</a:t>
                      </a:r>
                    </a:p>
                  </a:txBody>
                  <a:tcPr marL="72000" marR="72000" marT="72000" marB="72000"/>
                </a:tc>
                <a:extLst>
                  <a:ext uri="{0D108BD9-81ED-4DB2-BD59-A6C34878D82A}">
                    <a16:rowId xmlns:a16="http://schemas.microsoft.com/office/drawing/2014/main" val="10001"/>
                  </a:ext>
                </a:extLst>
              </a:tr>
              <a:tr h="0">
                <a:tc>
                  <a:txBody>
                    <a:bodyPr/>
                    <a:lstStyle/>
                    <a:p>
                      <a:pPr lvl="0">
                        <a:lnSpc>
                          <a:spcPct val="100000"/>
                        </a:lnSpc>
                        <a:buNone/>
                      </a:pPr>
                      <a:r>
                        <a:rPr lang="de-DE" sz="1400"/>
                        <a:t>Case</a:t>
                      </a:r>
                      <a:endParaRPr lang="de-DE" sz="1400">
                        <a:solidFill>
                          <a:schemeClr val="tx1"/>
                        </a:solidFill>
                        <a:latin typeface="Barlow (Textkörper)"/>
                      </a:endParaRPr>
                    </a:p>
                  </a:txBody>
                  <a:tcPr marL="72000" marR="72000" marT="72000" marB="72000"/>
                </a:tc>
                <a:tc>
                  <a:txBody>
                    <a:bodyPr/>
                    <a:lstStyle/>
                    <a:p>
                      <a:pPr lvl="0" algn="l">
                        <a:lnSpc>
                          <a:spcPct val="100000"/>
                        </a:lnSpc>
                        <a:buNone/>
                      </a:pPr>
                      <a:r>
                        <a:rPr lang="en-US" sz="1400" noProof="0" dirty="0">
                          <a:solidFill>
                            <a:schemeClr val="tx1"/>
                          </a:solidFill>
                          <a:latin typeface="Barlow"/>
                        </a:rPr>
                        <a:t>An issue or question around compliance and ethics  (e.g., unethical or illegal conduct) by the Company or its employees.  Each case has its own unique ID and one primary classification.</a:t>
                      </a:r>
                      <a:r>
                        <a:rPr lang="de-DE" sz="1400" dirty="0">
                          <a:solidFill>
                            <a:schemeClr val="tx1"/>
                          </a:solidFill>
                          <a:latin typeface="Barlow"/>
                        </a:rPr>
                        <a:t> </a:t>
                      </a:r>
                      <a:endParaRPr lang="en-US" dirty="0"/>
                    </a:p>
                  </a:txBody>
                  <a:tcPr marL="72000" marR="72000" marT="72000" marB="72000"/>
                </a:tc>
                <a:extLst>
                  <a:ext uri="{0D108BD9-81ED-4DB2-BD59-A6C34878D82A}">
                    <a16:rowId xmlns:a16="http://schemas.microsoft.com/office/drawing/2014/main" val="486058133"/>
                  </a:ext>
                </a:extLst>
              </a:tr>
              <a:tr h="0">
                <a:tc>
                  <a:txBody>
                    <a:bodyPr/>
                    <a:lstStyle/>
                    <a:p>
                      <a:pPr lvl="0">
                        <a:lnSpc>
                          <a:spcPct val="100000"/>
                        </a:lnSpc>
                        <a:buNone/>
                      </a:pPr>
                      <a:r>
                        <a:rPr lang="de-DE" sz="1400"/>
                        <a:t>Case Manager</a:t>
                      </a:r>
                      <a:endParaRPr lang="de-DE" sz="1400">
                        <a:solidFill>
                          <a:schemeClr val="tx1"/>
                        </a:solidFill>
                        <a:latin typeface="Barlow (Textkörper)"/>
                      </a:endParaRPr>
                    </a:p>
                  </a:txBody>
                  <a:tcPr marL="72000" marR="72000" marT="72000" marB="72000"/>
                </a:tc>
                <a:tc>
                  <a:txBody>
                    <a:bodyPr/>
                    <a:lstStyle/>
                    <a:p>
                      <a:pPr lvl="0" algn="l">
                        <a:lnSpc>
                          <a:spcPct val="100000"/>
                        </a:lnSpc>
                        <a:buNone/>
                      </a:pPr>
                      <a:r>
                        <a:rPr lang="en-US" sz="1400" noProof="0" dirty="0">
                          <a:solidFill>
                            <a:schemeClr val="tx1"/>
                          </a:solidFill>
                          <a:latin typeface="Barlow"/>
                        </a:rPr>
                        <a:t>Individual assigned to a Case. They are responsible for the documentation and maintenance of the Case. Typically, the person who is responsible for the investigation. </a:t>
                      </a:r>
                    </a:p>
                  </a:txBody>
                  <a:tcPr marL="72000" marR="72000" marT="72000" marB="72000"/>
                </a:tc>
                <a:extLst>
                  <a:ext uri="{0D108BD9-81ED-4DB2-BD59-A6C34878D82A}">
                    <a16:rowId xmlns:a16="http://schemas.microsoft.com/office/drawing/2014/main" val="10002"/>
                  </a:ext>
                </a:extLst>
              </a:tr>
              <a:tr h="0">
                <a:tc>
                  <a:txBody>
                    <a:bodyPr/>
                    <a:lstStyle/>
                    <a:p>
                      <a:pPr>
                        <a:lnSpc>
                          <a:spcPct val="100000"/>
                        </a:lnSpc>
                      </a:pPr>
                      <a:r>
                        <a:rPr lang="da-DK" sz="1400"/>
                        <a:t>Secure </a:t>
                      </a:r>
                      <a:r>
                        <a:rPr lang="en-US" sz="1400" noProof="0"/>
                        <a:t>Inbox</a:t>
                      </a:r>
                      <a:endParaRPr lang="en-US" sz="1400" noProof="0">
                        <a:solidFill>
                          <a:schemeClr val="tx1"/>
                        </a:solidFill>
                        <a:latin typeface="Barlow (Textkörper)"/>
                      </a:endParaRPr>
                    </a:p>
                  </a:txBody>
                  <a:tcPr marL="72000" marR="72000" marT="72000" marB="72000"/>
                </a:tc>
                <a:tc>
                  <a:txBody>
                    <a:bodyPr/>
                    <a:lstStyle/>
                    <a:p>
                      <a:pPr algn="l">
                        <a:lnSpc>
                          <a:spcPct val="100000"/>
                        </a:lnSpc>
                      </a:pPr>
                      <a:r>
                        <a:rPr lang="en-US" sz="1400" noProof="0" dirty="0">
                          <a:solidFill>
                            <a:schemeClr val="tx1"/>
                          </a:solidFill>
                          <a:latin typeface="Barlow"/>
                        </a:rPr>
                        <a:t>Where the reporting party and case manager(s) communicate about the case, and where </a:t>
                      </a:r>
                      <a:r>
                        <a:rPr lang="en-US" sz="1400" noProof="0" dirty="0" err="1">
                          <a:solidFill>
                            <a:schemeClr val="tx1"/>
                          </a:solidFill>
                          <a:latin typeface="Barlow"/>
                        </a:rPr>
                        <a:t>the</a:t>
                      </a:r>
                      <a:r>
                        <a:rPr lang="en-US" sz="1400" b="0" i="0" u="none" strike="noStrike" noProof="0" dirty="0" err="1">
                          <a:solidFill>
                            <a:schemeClr val="tx1"/>
                          </a:solidFill>
                          <a:latin typeface="Barlow"/>
                        </a:rPr>
                        <a:t>reporting</a:t>
                      </a:r>
                      <a:r>
                        <a:rPr lang="en-US" sz="1400" b="0" i="0" u="none" strike="noStrike" noProof="0" dirty="0">
                          <a:solidFill>
                            <a:schemeClr val="tx1"/>
                          </a:solidFill>
                          <a:latin typeface="Barlow"/>
                        </a:rPr>
                        <a:t> party </a:t>
                      </a:r>
                      <a:r>
                        <a:rPr lang="en-US" sz="1400" noProof="0" dirty="0">
                          <a:solidFill>
                            <a:schemeClr val="tx1"/>
                          </a:solidFill>
                          <a:latin typeface="Barlow"/>
                        </a:rPr>
                        <a:t>can check on the status. If the </a:t>
                      </a:r>
                      <a:r>
                        <a:rPr lang="en-US" sz="1400" b="0" i="0" u="none" strike="noStrike" noProof="0" dirty="0">
                          <a:solidFill>
                            <a:schemeClr val="tx1"/>
                          </a:solidFill>
                          <a:latin typeface="Barlow"/>
                        </a:rPr>
                        <a:t>reporting party</a:t>
                      </a:r>
                      <a:r>
                        <a:rPr lang="en-US" sz="1400" noProof="0" dirty="0">
                          <a:solidFill>
                            <a:schemeClr val="tx1"/>
                          </a:solidFill>
                          <a:latin typeface="Barlow"/>
                        </a:rPr>
                        <a:t> has provided contact information, they will also receive email notifications. </a:t>
                      </a:r>
                    </a:p>
                  </a:txBody>
                  <a:tcPr marL="72000" marR="72000" marT="72000" marB="72000"/>
                </a:tc>
                <a:extLst>
                  <a:ext uri="{0D108BD9-81ED-4DB2-BD59-A6C34878D82A}">
                    <a16:rowId xmlns:a16="http://schemas.microsoft.com/office/drawing/2014/main" val="10003"/>
                  </a:ext>
                </a:extLst>
              </a:tr>
              <a:tr h="0">
                <a:tc>
                  <a:txBody>
                    <a:bodyPr/>
                    <a:lstStyle/>
                    <a:p>
                      <a:pPr>
                        <a:lnSpc>
                          <a:spcPct val="100000"/>
                        </a:lnSpc>
                      </a:pPr>
                      <a:r>
                        <a:rPr lang="de-DE" sz="1400"/>
                        <a:t>Notes</a:t>
                      </a:r>
                      <a:endParaRPr lang="de-DE" sz="1400">
                        <a:solidFill>
                          <a:schemeClr val="tx1"/>
                        </a:solidFill>
                        <a:latin typeface="Barlow (Textkörper)"/>
                      </a:endParaRPr>
                    </a:p>
                  </a:txBody>
                  <a:tcPr marL="72000" marR="72000" marT="72000" marB="72000"/>
                </a:tc>
                <a:tc>
                  <a:txBody>
                    <a:bodyPr/>
                    <a:lstStyle/>
                    <a:p>
                      <a:pPr algn="l">
                        <a:lnSpc>
                          <a:spcPct val="100000"/>
                        </a:lnSpc>
                      </a:pPr>
                      <a:r>
                        <a:rPr lang="en-US" sz="1400" noProof="0">
                          <a:solidFill>
                            <a:schemeClr val="tx1"/>
                          </a:solidFill>
                          <a:latin typeface="Barlow"/>
                        </a:rPr>
                        <a:t>Repository for internal communication and questions as well as a summary of investigative activities. These messages can only be viewed by internal team members.</a:t>
                      </a:r>
                    </a:p>
                  </a:txBody>
                  <a:tcPr marL="72000" marR="72000" marT="72000" marB="72000"/>
                </a:tc>
                <a:extLst>
                  <a:ext uri="{0D108BD9-81ED-4DB2-BD59-A6C34878D82A}">
                    <a16:rowId xmlns:a16="http://schemas.microsoft.com/office/drawing/2014/main" val="10004"/>
                  </a:ext>
                </a:extLst>
              </a:tr>
              <a:tr h="0">
                <a:tc>
                  <a:txBody>
                    <a:bodyPr/>
                    <a:lstStyle/>
                    <a:p>
                      <a:pPr>
                        <a:lnSpc>
                          <a:spcPct val="100000"/>
                        </a:lnSpc>
                      </a:pPr>
                      <a:r>
                        <a:rPr lang="en-US" sz="1400" noProof="0">
                          <a:latin typeface="Barlow"/>
                        </a:rPr>
                        <a:t>Involved</a:t>
                      </a:r>
                      <a:r>
                        <a:rPr lang="da-DK" sz="1400">
                          <a:latin typeface="Barlow"/>
                        </a:rPr>
                        <a:t> Parties</a:t>
                      </a:r>
                      <a:endParaRPr lang="de-DE" sz="1400">
                        <a:latin typeface="Barlow"/>
                      </a:endParaRPr>
                    </a:p>
                  </a:txBody>
                  <a:tcPr marL="72000" marR="72000" marT="72000" marB="72000"/>
                </a:tc>
                <a:tc>
                  <a:txBody>
                    <a:bodyPr/>
                    <a:lstStyle/>
                    <a:p>
                      <a:pPr algn="l">
                        <a:lnSpc>
                          <a:spcPct val="100000"/>
                        </a:lnSpc>
                      </a:pPr>
                      <a:r>
                        <a:rPr lang="en-US" sz="1400" noProof="0" dirty="0">
                          <a:solidFill>
                            <a:schemeClr val="tx1"/>
                          </a:solidFill>
                          <a:latin typeface="Barlow"/>
                        </a:rPr>
                        <a:t>Designated involved parties, as identified and added to the case during the investigation. </a:t>
                      </a:r>
                    </a:p>
                  </a:txBody>
                  <a:tcPr marL="72000" marR="72000" marT="72000" marB="7200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95370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0E605-2356-F262-D1CE-8575C217D822}"/>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7997729-CA22-9F1F-F762-6E9DDCBD7764}"/>
              </a:ext>
            </a:extLst>
          </p:cNvPr>
          <p:cNvSpPr>
            <a:spLocks noGrp="1"/>
          </p:cNvSpPr>
          <p:nvPr>
            <p:ph idx="1"/>
          </p:nvPr>
        </p:nvSpPr>
        <p:spPr>
          <a:xfrm>
            <a:off x="1092200" y="2312876"/>
            <a:ext cx="10007600" cy="3745024"/>
          </a:xfrm>
        </p:spPr>
        <p:txBody>
          <a:bodyPr>
            <a:normAutofit/>
          </a:bodyPr>
          <a:lstStyle/>
          <a:p>
            <a:pPr lvl="2">
              <a:buClr>
                <a:srgbClr val="E90055"/>
              </a:buClr>
              <a:defRPr/>
            </a:pPr>
            <a:r>
              <a:rPr lang="en-US"/>
              <a:t>Cases can also be re-opened if needed. Simply click the </a:t>
            </a:r>
            <a:r>
              <a:rPr lang="en-US" b="1"/>
              <a:t>‘Reopen case' </a:t>
            </a:r>
            <a:r>
              <a:rPr lang="en-US"/>
              <a:t>button, and then you can make any additional amendments and updates as needed.</a:t>
            </a:r>
          </a:p>
        </p:txBody>
      </p:sp>
      <p:sp>
        <p:nvSpPr>
          <p:cNvPr id="8" name="Title 7">
            <a:extLst>
              <a:ext uri="{FF2B5EF4-FFF2-40B4-BE49-F238E27FC236}">
                <a16:creationId xmlns:a16="http://schemas.microsoft.com/office/drawing/2014/main" id="{1EB5B856-75F3-A2CB-D4C4-23FBCD8A06FF}"/>
              </a:ext>
            </a:extLst>
          </p:cNvPr>
          <p:cNvSpPr>
            <a:spLocks noGrp="1"/>
          </p:cNvSpPr>
          <p:nvPr>
            <p:ph type="title"/>
          </p:nvPr>
        </p:nvSpPr>
        <p:spPr/>
        <p:txBody>
          <a:bodyPr/>
          <a:lstStyle/>
          <a:p>
            <a:r>
              <a:rPr lang="en-US"/>
              <a:t>Reopening a Case</a:t>
            </a:r>
          </a:p>
        </p:txBody>
      </p:sp>
      <p:pic>
        <p:nvPicPr>
          <p:cNvPr id="28674" name="Picture 2" descr="A screenshot of a computer&#10;&#10;AI-generated content may be incorrect., Picture">
            <a:extLst>
              <a:ext uri="{FF2B5EF4-FFF2-40B4-BE49-F238E27FC236}">
                <a16:creationId xmlns:a16="http://schemas.microsoft.com/office/drawing/2014/main" id="{B7A31774-F331-B40C-EEEE-156F230C5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3352800"/>
            <a:ext cx="9067800" cy="246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042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14808-FDB5-53CE-CCAC-0B1F5F08129E}"/>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5D32D14-0ADF-8467-4EF1-9438CAE45CAE}"/>
              </a:ext>
            </a:extLst>
          </p:cNvPr>
          <p:cNvSpPr>
            <a:spLocks noGrp="1"/>
          </p:cNvSpPr>
          <p:nvPr>
            <p:ph type="body" idx="1"/>
          </p:nvPr>
        </p:nvSpPr>
        <p:spPr bwMode="gray">
          <a:xfrm>
            <a:off x="1092200" y="1412875"/>
            <a:ext cx="5111750" cy="4356385"/>
          </a:xfrm>
        </p:spPr>
        <p:txBody>
          <a:bodyPr/>
          <a:lstStyle/>
          <a:p>
            <a:r>
              <a:rPr lang="de-DE"/>
              <a:t>Enterprise Features</a:t>
            </a:r>
          </a:p>
        </p:txBody>
      </p:sp>
      <p:sp>
        <p:nvSpPr>
          <p:cNvPr id="8" name="Textplatzhalter 7">
            <a:extLst>
              <a:ext uri="{FF2B5EF4-FFF2-40B4-BE49-F238E27FC236}">
                <a16:creationId xmlns:a16="http://schemas.microsoft.com/office/drawing/2014/main" id="{3B7530A2-067F-662D-7FE1-AA5F915F2AA9}"/>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6" name="Titel 15">
            <a:extLst>
              <a:ext uri="{FF2B5EF4-FFF2-40B4-BE49-F238E27FC236}">
                <a16:creationId xmlns:a16="http://schemas.microsoft.com/office/drawing/2014/main" id="{524F3F65-FCCC-6344-0595-117A85082DF7}"/>
              </a:ext>
            </a:extLst>
          </p:cNvPr>
          <p:cNvSpPr>
            <a:spLocks noGrp="1"/>
          </p:cNvSpPr>
          <p:nvPr>
            <p:ph type="title"/>
          </p:nvPr>
        </p:nvSpPr>
        <p:spPr/>
        <p:txBody>
          <a:bodyPr/>
          <a:lstStyle/>
          <a:p>
            <a:r>
              <a:rPr lang="de-DE"/>
              <a:t>07</a:t>
            </a:r>
          </a:p>
        </p:txBody>
      </p:sp>
    </p:spTree>
    <p:extLst>
      <p:ext uri="{BB962C8B-B14F-4D97-AF65-F5344CB8AC3E}">
        <p14:creationId xmlns:p14="http://schemas.microsoft.com/office/powerpoint/2010/main" val="651041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72979A5-B519-2A32-8F02-50CBBA32D90E}"/>
              </a:ext>
            </a:extLst>
          </p:cNvPr>
          <p:cNvSpPr>
            <a:spLocks noGrp="1"/>
          </p:cNvSpPr>
          <p:nvPr>
            <p:ph idx="1"/>
          </p:nvPr>
        </p:nvSpPr>
        <p:spPr/>
        <p:txBody>
          <a:bodyPr/>
          <a:lstStyle/>
          <a:p>
            <a:pPr marL="0" marR="0" lvl="2" indent="0" algn="l" defTabSz="914400" rtl="0" eaLnBrk="1" fontAlgn="auto" latinLnBrk="0" hangingPunct="1">
              <a:lnSpc>
                <a:spcPct val="110000"/>
              </a:lnSpc>
              <a:spcBef>
                <a:spcPts val="600"/>
              </a:spcBef>
              <a:spcAft>
                <a:spcPts val="600"/>
              </a:spcAft>
              <a:buClr>
                <a:srgbClr val="E90055"/>
              </a:buClr>
              <a:buSzPct val="80000"/>
              <a:buNone/>
              <a:tabLst/>
              <a:defRPr/>
            </a:pPr>
            <a:r>
              <a:rPr lang="en-US"/>
              <a:t>Integrity Line offers more advanced features designed to enhance your case management experience. </a:t>
            </a:r>
            <a:r>
              <a:rPr lang="en-US" b="1" i="1"/>
              <a:t>With the Enterprise package, there are some additional features. </a:t>
            </a:r>
          </a:p>
          <a:p>
            <a:pPr marL="0" marR="0" lvl="2" indent="0" algn="l" defTabSz="914400" rtl="0" eaLnBrk="1" fontAlgn="auto" latinLnBrk="0" hangingPunct="1">
              <a:lnSpc>
                <a:spcPct val="110000"/>
              </a:lnSpc>
              <a:spcBef>
                <a:spcPts val="600"/>
              </a:spcBef>
              <a:spcAft>
                <a:spcPts val="600"/>
              </a:spcAft>
              <a:buClr>
                <a:srgbClr val="E90055"/>
              </a:buClr>
              <a:buSzPct val="80000"/>
              <a:buNone/>
              <a:tabLst/>
              <a:defRPr/>
            </a:pPr>
            <a:r>
              <a:rPr lang="en-US" b="1" i="1"/>
              <a:t>If you do not have the Enterprise package and are interested, please speak with your Account Executive or Customer Success Manager. </a:t>
            </a:r>
            <a:endParaRPr lang="en-US"/>
          </a:p>
          <a:p>
            <a:endParaRPr lang="en-US"/>
          </a:p>
        </p:txBody>
      </p:sp>
      <p:sp>
        <p:nvSpPr>
          <p:cNvPr id="7" name="Title 6">
            <a:extLst>
              <a:ext uri="{FF2B5EF4-FFF2-40B4-BE49-F238E27FC236}">
                <a16:creationId xmlns:a16="http://schemas.microsoft.com/office/drawing/2014/main" id="{6033841E-B88B-42F4-865E-6048C364C607}"/>
              </a:ext>
            </a:extLst>
          </p:cNvPr>
          <p:cNvSpPr>
            <a:spLocks noGrp="1"/>
          </p:cNvSpPr>
          <p:nvPr>
            <p:ph type="title"/>
          </p:nvPr>
        </p:nvSpPr>
        <p:spPr/>
        <p:txBody>
          <a:bodyPr/>
          <a:lstStyle/>
          <a:p>
            <a:r>
              <a:rPr lang="en-US"/>
              <a:t>Enterprise Features</a:t>
            </a:r>
          </a:p>
        </p:txBody>
      </p:sp>
      <p:sp>
        <p:nvSpPr>
          <p:cNvPr id="9" name="Subtitle 8">
            <a:extLst>
              <a:ext uri="{FF2B5EF4-FFF2-40B4-BE49-F238E27FC236}">
                <a16:creationId xmlns:a16="http://schemas.microsoft.com/office/drawing/2014/main" id="{2CCD3384-9CBD-8F7B-6CE7-5EC0D15DDC05}"/>
              </a:ext>
            </a:extLst>
          </p:cNvPr>
          <p:cNvSpPr>
            <a:spLocks noGrp="1"/>
          </p:cNvSpPr>
          <p:nvPr>
            <p:ph type="subTitle" idx="12"/>
          </p:nvPr>
        </p:nvSpPr>
        <p:spPr/>
        <p:txBody>
          <a:bodyPr/>
          <a:lstStyle/>
          <a:p>
            <a:endParaRPr lang="en-US"/>
          </a:p>
        </p:txBody>
      </p:sp>
      <p:sp>
        <p:nvSpPr>
          <p:cNvPr id="6" name="Slide Number Placeholder 5">
            <a:extLst>
              <a:ext uri="{FF2B5EF4-FFF2-40B4-BE49-F238E27FC236}">
                <a16:creationId xmlns:a16="http://schemas.microsoft.com/office/drawing/2014/main" id="{7CC129E9-4738-CD9A-730D-51BCCBB3A455}"/>
              </a:ext>
            </a:extLst>
          </p:cNvPr>
          <p:cNvSpPr>
            <a:spLocks noGrp="1"/>
          </p:cNvSpPr>
          <p:nvPr>
            <p:ph type="sldNum" sz="quarter" idx="13"/>
          </p:nvPr>
        </p:nvSpPr>
        <p:spPr/>
        <p:txBody>
          <a:bodyPr/>
          <a:lstStyle/>
          <a:p>
            <a:fld id="{44661A95-0089-4306-9485-D330C59FE3ED}" type="slidenum">
              <a:rPr lang="de-DE" smtClean="0"/>
              <a:pPr/>
              <a:t>42</a:t>
            </a:fld>
            <a:endParaRPr lang="de-DE"/>
          </a:p>
        </p:txBody>
      </p:sp>
    </p:spTree>
    <p:extLst>
      <p:ext uri="{BB962C8B-B14F-4D97-AF65-F5344CB8AC3E}">
        <p14:creationId xmlns:p14="http://schemas.microsoft.com/office/powerpoint/2010/main" val="365249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B1612-DFD3-913D-B649-05F622B9833F}"/>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9498DC9-B24F-2C32-B9CE-3032C6EF500B}"/>
              </a:ext>
            </a:extLst>
          </p:cNvPr>
          <p:cNvSpPr>
            <a:spLocks noGrp="1"/>
          </p:cNvSpPr>
          <p:nvPr>
            <p:ph idx="1"/>
          </p:nvPr>
        </p:nvSpPr>
        <p:spPr>
          <a:xfrm>
            <a:off x="1092200" y="2312876"/>
            <a:ext cx="5003800" cy="3745024"/>
          </a:xfrm>
        </p:spPr>
        <p:txBody>
          <a:bodyPr>
            <a:normAutofit/>
          </a:bodyPr>
          <a:lstStyle/>
          <a:p>
            <a:pPr lvl="2">
              <a:buClr>
                <a:srgbClr val="E90055"/>
              </a:buClr>
              <a:defRPr/>
            </a:pPr>
            <a:r>
              <a:rPr lang="en-US"/>
              <a:t>Workflow statuses can be used to further specify the status and progress of a case. The workflow statuses are configurable. </a:t>
            </a:r>
          </a:p>
          <a:p>
            <a:pPr lvl="2">
              <a:buClr>
                <a:srgbClr val="E90055"/>
              </a:buClr>
              <a:defRPr/>
            </a:pPr>
            <a:r>
              <a:rPr lang="en-US"/>
              <a:t>When a case is moved to in progress, the Workflow Statuses will show up above the Short Description. The case can then be moved through the workflow. </a:t>
            </a:r>
          </a:p>
          <a:p>
            <a:pPr lvl="2">
              <a:buClr>
                <a:srgbClr val="E90055"/>
              </a:buClr>
              <a:defRPr/>
            </a:pPr>
            <a:r>
              <a:rPr lang="en-US"/>
              <a:t>Workflow statuses can be linked to custom case tabs to define requirements to progress the case to the next status.  </a:t>
            </a:r>
          </a:p>
          <a:p>
            <a:pPr lvl="2">
              <a:buClr>
                <a:srgbClr val="E90055"/>
              </a:buClr>
              <a:defRPr/>
            </a:pPr>
            <a:endParaRPr lang="en-US"/>
          </a:p>
        </p:txBody>
      </p:sp>
      <p:sp>
        <p:nvSpPr>
          <p:cNvPr id="8" name="Title 7">
            <a:extLst>
              <a:ext uri="{FF2B5EF4-FFF2-40B4-BE49-F238E27FC236}">
                <a16:creationId xmlns:a16="http://schemas.microsoft.com/office/drawing/2014/main" id="{08228FC3-E5E2-54B3-EED2-D3F4A50FBB97}"/>
              </a:ext>
            </a:extLst>
          </p:cNvPr>
          <p:cNvSpPr>
            <a:spLocks noGrp="1"/>
          </p:cNvSpPr>
          <p:nvPr>
            <p:ph type="title"/>
          </p:nvPr>
        </p:nvSpPr>
        <p:spPr/>
        <p:txBody>
          <a:bodyPr/>
          <a:lstStyle/>
          <a:p>
            <a:r>
              <a:rPr lang="en-US"/>
              <a:t>Enterprise Features</a:t>
            </a:r>
          </a:p>
        </p:txBody>
      </p:sp>
      <p:sp>
        <p:nvSpPr>
          <p:cNvPr id="2" name="Subtitle 1">
            <a:extLst>
              <a:ext uri="{FF2B5EF4-FFF2-40B4-BE49-F238E27FC236}">
                <a16:creationId xmlns:a16="http://schemas.microsoft.com/office/drawing/2014/main" id="{4D553F2A-0E5F-95BF-5441-9841281DF9AE}"/>
              </a:ext>
            </a:extLst>
          </p:cNvPr>
          <p:cNvSpPr>
            <a:spLocks noGrp="1"/>
          </p:cNvSpPr>
          <p:nvPr>
            <p:ph type="subTitle" idx="12"/>
          </p:nvPr>
        </p:nvSpPr>
        <p:spPr/>
        <p:txBody>
          <a:bodyPr/>
          <a:lstStyle/>
          <a:p>
            <a:r>
              <a:rPr lang="en-US"/>
              <a:t>Workflows</a:t>
            </a:r>
          </a:p>
        </p:txBody>
      </p:sp>
      <p:pic>
        <p:nvPicPr>
          <p:cNvPr id="29698" name="Picture 2" descr="A screenshot of a computer&#10;&#10;AI-generated content may be incorrect., Picture">
            <a:extLst>
              <a:ext uri="{FF2B5EF4-FFF2-40B4-BE49-F238E27FC236}">
                <a16:creationId xmlns:a16="http://schemas.microsoft.com/office/drawing/2014/main" id="{D44EBA9E-2D43-D1F5-E9DC-536531157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340"/>
          <a:stretch>
            <a:fillRect/>
          </a:stretch>
        </p:blipFill>
        <p:spPr bwMode="auto">
          <a:xfrm>
            <a:off x="6409324" y="2312876"/>
            <a:ext cx="4690476" cy="228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34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51103-FE17-E719-5DC8-17528FF7F94C}"/>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E312155-FBD1-7C4C-7991-7352CC723411}"/>
              </a:ext>
            </a:extLst>
          </p:cNvPr>
          <p:cNvSpPr>
            <a:spLocks noGrp="1"/>
          </p:cNvSpPr>
          <p:nvPr>
            <p:ph idx="1"/>
          </p:nvPr>
        </p:nvSpPr>
        <p:spPr>
          <a:xfrm>
            <a:off x="1092200" y="2312876"/>
            <a:ext cx="4089400" cy="3745024"/>
          </a:xfrm>
        </p:spPr>
        <p:txBody>
          <a:bodyPr>
            <a:normAutofit/>
          </a:bodyPr>
          <a:lstStyle/>
          <a:p>
            <a:pPr lvl="2">
              <a:buClr>
                <a:srgbClr val="E90055"/>
              </a:buClr>
              <a:defRPr/>
            </a:pPr>
            <a:r>
              <a:rPr lang="en-US"/>
              <a:t>You can have custom case tabs which can include additional questions and sections, where you can obtain any further required information during the case management process.  </a:t>
            </a:r>
          </a:p>
          <a:p>
            <a:pPr lvl="2">
              <a:buClr>
                <a:srgbClr val="E90055"/>
              </a:buClr>
              <a:defRPr/>
            </a:pPr>
            <a:r>
              <a:rPr lang="en-US"/>
              <a:t>You can have multiple custom case tabs and each of the questions within the custom tabs can be utilized in reporting. </a:t>
            </a:r>
          </a:p>
          <a:p>
            <a:pPr lvl="2">
              <a:buClr>
                <a:srgbClr val="E90055"/>
              </a:buClr>
              <a:defRPr/>
            </a:pPr>
            <a:endParaRPr lang="en-US"/>
          </a:p>
        </p:txBody>
      </p:sp>
      <p:sp>
        <p:nvSpPr>
          <p:cNvPr id="8" name="Title 7">
            <a:extLst>
              <a:ext uri="{FF2B5EF4-FFF2-40B4-BE49-F238E27FC236}">
                <a16:creationId xmlns:a16="http://schemas.microsoft.com/office/drawing/2014/main" id="{DAF46BF6-D501-65D1-0319-B767B6B1173F}"/>
              </a:ext>
            </a:extLst>
          </p:cNvPr>
          <p:cNvSpPr>
            <a:spLocks noGrp="1"/>
          </p:cNvSpPr>
          <p:nvPr>
            <p:ph type="title"/>
          </p:nvPr>
        </p:nvSpPr>
        <p:spPr/>
        <p:txBody>
          <a:bodyPr/>
          <a:lstStyle/>
          <a:p>
            <a:r>
              <a:rPr lang="en-US"/>
              <a:t>Enterprise Features</a:t>
            </a:r>
          </a:p>
        </p:txBody>
      </p:sp>
      <p:sp>
        <p:nvSpPr>
          <p:cNvPr id="2" name="Subtitle 1">
            <a:extLst>
              <a:ext uri="{FF2B5EF4-FFF2-40B4-BE49-F238E27FC236}">
                <a16:creationId xmlns:a16="http://schemas.microsoft.com/office/drawing/2014/main" id="{2D36B16E-3D21-849E-443D-52DCBED358C5}"/>
              </a:ext>
            </a:extLst>
          </p:cNvPr>
          <p:cNvSpPr>
            <a:spLocks noGrp="1"/>
          </p:cNvSpPr>
          <p:nvPr>
            <p:ph type="subTitle" idx="12"/>
          </p:nvPr>
        </p:nvSpPr>
        <p:spPr/>
        <p:txBody>
          <a:bodyPr/>
          <a:lstStyle/>
          <a:p>
            <a:r>
              <a:rPr lang="en-US"/>
              <a:t>Custom Case Tabs</a:t>
            </a:r>
          </a:p>
        </p:txBody>
      </p:sp>
      <p:pic>
        <p:nvPicPr>
          <p:cNvPr id="30722" name="Picture 2" descr="A screenshot of a computer&#10;&#10;AI-generated content may be incorrect., Picture">
            <a:extLst>
              <a:ext uri="{FF2B5EF4-FFF2-40B4-BE49-F238E27FC236}">
                <a16:creationId xmlns:a16="http://schemas.microsoft.com/office/drawing/2014/main" id="{95051CA8-0B83-411B-10B1-86945FB55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133" y="2312876"/>
            <a:ext cx="5522282" cy="248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4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E7DB-D918-0419-361E-E99033E7F28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C8DE3969-9950-4707-0E44-AC7D447E44E5}"/>
              </a:ext>
            </a:extLst>
          </p:cNvPr>
          <p:cNvSpPr>
            <a:spLocks noGrp="1"/>
          </p:cNvSpPr>
          <p:nvPr>
            <p:ph type="title"/>
          </p:nvPr>
        </p:nvSpPr>
        <p:spPr bwMode="gray">
          <a:xfrm>
            <a:off x="1092200" y="2658668"/>
            <a:ext cx="7308056" cy="1540664"/>
          </a:xfrm>
        </p:spPr>
        <p:txBody>
          <a:bodyPr/>
          <a:lstStyle/>
          <a:p>
            <a:r>
              <a:rPr lang="en-US">
                <a:latin typeface="Barlow ExtraBold"/>
              </a:rPr>
              <a:t>Thank you</a:t>
            </a:r>
            <a:br>
              <a:rPr lang="en-US"/>
            </a:br>
            <a:r>
              <a:rPr lang="en-US">
                <a:latin typeface="Barlow ExtraBold"/>
              </a:rPr>
              <a:t>for your attention</a:t>
            </a:r>
          </a:p>
        </p:txBody>
      </p:sp>
    </p:spTree>
    <p:extLst>
      <p:ext uri="{BB962C8B-B14F-4D97-AF65-F5344CB8AC3E}">
        <p14:creationId xmlns:p14="http://schemas.microsoft.com/office/powerpoint/2010/main" val="245220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C41CF-9CD8-9E2D-1E56-8FEF73402B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D4A4BB-BE35-2373-A219-DF8D12876052}"/>
              </a:ext>
            </a:extLst>
          </p:cNvPr>
          <p:cNvSpPr>
            <a:spLocks noGrp="1"/>
          </p:cNvSpPr>
          <p:nvPr>
            <p:ph type="title"/>
          </p:nvPr>
        </p:nvSpPr>
        <p:spPr bwMode="gray">
          <a:xfrm>
            <a:off x="1092200" y="789687"/>
            <a:ext cx="10007600" cy="604039"/>
          </a:xfrm>
        </p:spPr>
        <p:txBody>
          <a:bodyPr/>
          <a:lstStyle/>
          <a:p>
            <a:r>
              <a:rPr lang="en-US">
                <a:latin typeface="Barlow ExtraBold"/>
              </a:rPr>
              <a:t>Definitions</a:t>
            </a:r>
          </a:p>
        </p:txBody>
      </p:sp>
      <p:sp>
        <p:nvSpPr>
          <p:cNvPr id="4" name="Slide Number Placeholder 3">
            <a:extLst>
              <a:ext uri="{FF2B5EF4-FFF2-40B4-BE49-F238E27FC236}">
                <a16:creationId xmlns:a16="http://schemas.microsoft.com/office/drawing/2014/main" id="{E61428BC-5130-8939-A467-3ED9A1C255E5}"/>
              </a:ext>
            </a:extLst>
          </p:cNvPr>
          <p:cNvSpPr>
            <a:spLocks noGrp="1"/>
          </p:cNvSpPr>
          <p:nvPr>
            <p:ph type="sldNum" sz="quarter" idx="13"/>
          </p:nvPr>
        </p:nvSpPr>
        <p:spPr/>
        <p:txBody>
          <a:bodyPr/>
          <a:lstStyle/>
          <a:p>
            <a:fld id="{44661A95-0089-4306-9485-D330C59FE3ED}" type="slidenum">
              <a:rPr lang="de-DE" smtClean="0"/>
              <a:pPr/>
              <a:t>5</a:t>
            </a:fld>
            <a:endParaRPr lang="de-DE"/>
          </a:p>
        </p:txBody>
      </p:sp>
      <p:graphicFrame>
        <p:nvGraphicFramePr>
          <p:cNvPr id="10" name="Inhaltsplatzhalter 2">
            <a:extLst>
              <a:ext uri="{FF2B5EF4-FFF2-40B4-BE49-F238E27FC236}">
                <a16:creationId xmlns:a16="http://schemas.microsoft.com/office/drawing/2014/main" id="{6D9372CD-DBA7-B811-FCC2-C4B55913DA47}"/>
              </a:ext>
            </a:extLst>
          </p:cNvPr>
          <p:cNvGraphicFramePr>
            <a:graphicFrameLocks noGrp="1"/>
          </p:cNvGraphicFramePr>
          <p:nvPr>
            <p:ph idx="1"/>
            <p:extLst>
              <p:ext uri="{D42A27DB-BD31-4B8C-83A1-F6EECF244321}">
                <p14:modId xmlns:p14="http://schemas.microsoft.com/office/powerpoint/2010/main" val="3760546898"/>
              </p:ext>
            </p:extLst>
          </p:nvPr>
        </p:nvGraphicFramePr>
        <p:xfrm>
          <a:off x="1089949" y="2314936"/>
          <a:ext cx="10007600" cy="4269360"/>
        </p:xfrm>
        <a:graphic>
          <a:graphicData uri="http://schemas.openxmlformats.org/drawingml/2006/table">
            <a:tbl>
              <a:tblPr firstRow="1" bandRow="1">
                <a:tableStyleId>{C6334807-E537-4099-9411-48B81318F7D4}</a:tableStyleId>
              </a:tblPr>
              <a:tblGrid>
                <a:gridCol w="1879600">
                  <a:extLst>
                    <a:ext uri="{9D8B030D-6E8A-4147-A177-3AD203B41FA5}">
                      <a16:colId xmlns:a16="http://schemas.microsoft.com/office/drawing/2014/main" val="20000"/>
                    </a:ext>
                  </a:extLst>
                </a:gridCol>
                <a:gridCol w="8128000">
                  <a:extLst>
                    <a:ext uri="{9D8B030D-6E8A-4147-A177-3AD203B41FA5}">
                      <a16:colId xmlns:a16="http://schemas.microsoft.com/office/drawing/2014/main" val="20002"/>
                    </a:ext>
                  </a:extLst>
                </a:gridCol>
              </a:tblGrid>
              <a:tr h="0">
                <a:tc>
                  <a:txBody>
                    <a:bodyPr/>
                    <a:lstStyle/>
                    <a:p>
                      <a:pPr>
                        <a:lnSpc>
                          <a:spcPct val="100000"/>
                        </a:lnSpc>
                      </a:pPr>
                      <a:r>
                        <a:rPr lang="en-US" sz="1600" noProof="0">
                          <a:solidFill>
                            <a:schemeClr val="tx1"/>
                          </a:solidFill>
                        </a:rPr>
                        <a:t>Terminology</a:t>
                      </a:r>
                    </a:p>
                  </a:txBody>
                  <a:tcPr marL="72000" marR="72000" marT="72000" marB="72000"/>
                </a:tc>
                <a:tc>
                  <a:txBody>
                    <a:bodyPr/>
                    <a:lstStyle/>
                    <a:p>
                      <a:pPr algn="l">
                        <a:lnSpc>
                          <a:spcPct val="100000"/>
                        </a:lnSpc>
                      </a:pPr>
                      <a:r>
                        <a:rPr lang="de-DE" sz="1800" b="1">
                          <a:solidFill>
                            <a:schemeClr val="tx1"/>
                          </a:solidFill>
                        </a:rPr>
                        <a:t>Definition</a:t>
                      </a:r>
                    </a:p>
                  </a:txBody>
                  <a:tcPr marL="72000" marR="72000" marT="72000" marB="72000"/>
                </a:tc>
                <a:extLst>
                  <a:ext uri="{0D108BD9-81ED-4DB2-BD59-A6C34878D82A}">
                    <a16:rowId xmlns:a16="http://schemas.microsoft.com/office/drawing/2014/main" val="10000"/>
                  </a:ext>
                </a:extLst>
              </a:tr>
              <a:tr h="0">
                <a:tc>
                  <a:txBody>
                    <a:bodyPr/>
                    <a:lstStyle/>
                    <a:p>
                      <a:pPr>
                        <a:lnSpc>
                          <a:spcPct val="100000"/>
                        </a:lnSpc>
                      </a:pPr>
                      <a:r>
                        <a:rPr lang="de-DE" sz="1400" dirty="0">
                          <a:latin typeface="+mn-lt"/>
                        </a:rPr>
                        <a:t>Classification and </a:t>
                      </a:r>
                      <a:r>
                        <a:rPr lang="de-DE" sz="1400" dirty="0" err="1">
                          <a:latin typeface="+mn-lt"/>
                        </a:rPr>
                        <a:t>Allegations</a:t>
                      </a:r>
                      <a:endParaRPr lang="de-DE" sz="1400" dirty="0">
                        <a:solidFill>
                          <a:schemeClr val="tx1"/>
                        </a:solidFill>
                        <a:latin typeface="Barlow"/>
                      </a:endParaRPr>
                    </a:p>
                  </a:txBody>
                  <a:tcPr marL="72000" marR="72000" marT="72000" marB="72000"/>
                </a:tc>
                <a:tc>
                  <a:txBody>
                    <a:bodyPr/>
                    <a:lstStyle/>
                    <a:p>
                      <a:pPr algn="l">
                        <a:lnSpc>
                          <a:spcPct val="100000"/>
                        </a:lnSpc>
                      </a:pPr>
                      <a:r>
                        <a:rPr lang="en-US" sz="1400" noProof="0" dirty="0">
                          <a:solidFill>
                            <a:schemeClr val="tx1"/>
                          </a:solidFill>
                          <a:latin typeface="+mn-lt"/>
                        </a:rPr>
                        <a:t>Categories that describe the alleged misconduct involved in the Case, (e.g., Unprofessional Behavior, Bullying). Multiple allegations can be added to the case along with the associated involved party, and the primary allegation is designated in the Classification field.</a:t>
                      </a:r>
                      <a:endParaRPr lang="en-US" noProof="0" dirty="0">
                        <a:latin typeface="Barlow"/>
                      </a:endParaRPr>
                    </a:p>
                  </a:txBody>
                  <a:tcPr marL="72000" marR="72000" marT="72000" marB="72000"/>
                </a:tc>
                <a:extLst>
                  <a:ext uri="{0D108BD9-81ED-4DB2-BD59-A6C34878D82A}">
                    <a16:rowId xmlns:a16="http://schemas.microsoft.com/office/drawing/2014/main" val="10001"/>
                  </a:ext>
                </a:extLst>
              </a:tr>
              <a:tr h="0">
                <a:tc>
                  <a:txBody>
                    <a:bodyPr/>
                    <a:lstStyle/>
                    <a:p>
                      <a:pPr>
                        <a:lnSpc>
                          <a:spcPct val="100000"/>
                        </a:lnSpc>
                      </a:pPr>
                      <a:r>
                        <a:rPr lang="de-DE" sz="1400" dirty="0">
                          <a:latin typeface="Barlow"/>
                        </a:rPr>
                        <a:t>Manual </a:t>
                      </a:r>
                      <a:r>
                        <a:rPr lang="de-DE" sz="1400" dirty="0" err="1">
                          <a:latin typeface="Barlow"/>
                        </a:rPr>
                        <a:t>Intake</a:t>
                      </a:r>
                      <a:endParaRPr lang="de-DE" sz="1400" dirty="0">
                        <a:solidFill>
                          <a:schemeClr val="tx1"/>
                        </a:solidFill>
                        <a:latin typeface="Barlow"/>
                      </a:endParaRPr>
                    </a:p>
                  </a:txBody>
                  <a:tcPr marL="72000" marR="72000" marT="72000" marB="72000"/>
                </a:tc>
                <a:tc>
                  <a:txBody>
                    <a:bodyPr/>
                    <a:lstStyle/>
                    <a:p>
                      <a:pPr algn="l">
                        <a:lnSpc>
                          <a:spcPct val="100000"/>
                        </a:lnSpc>
                      </a:pPr>
                      <a:r>
                        <a:rPr lang="en-US" sz="1400" noProof="0">
                          <a:solidFill>
                            <a:schemeClr val="tx1"/>
                          </a:solidFill>
                          <a:latin typeface="Barlow"/>
                        </a:rPr>
                        <a:t>A method of intake in which a person reports a Case on behalf of someone else. </a:t>
                      </a:r>
                      <a:endParaRPr lang="en-US" noProof="0">
                        <a:latin typeface="Barlow"/>
                      </a:endParaRPr>
                    </a:p>
                  </a:txBody>
                  <a:tcPr marL="72000" marR="72000" marT="72000" marB="72000"/>
                </a:tc>
                <a:extLst>
                  <a:ext uri="{0D108BD9-81ED-4DB2-BD59-A6C34878D82A}">
                    <a16:rowId xmlns:a16="http://schemas.microsoft.com/office/drawing/2014/main" val="10002"/>
                  </a:ext>
                </a:extLst>
              </a:tr>
              <a:tr h="0">
                <a:tc>
                  <a:txBody>
                    <a:bodyPr/>
                    <a:lstStyle/>
                    <a:p>
                      <a:pPr>
                        <a:lnSpc>
                          <a:spcPct val="100000"/>
                        </a:lnSpc>
                      </a:pPr>
                      <a:r>
                        <a:rPr lang="da-DK" sz="1400">
                          <a:latin typeface="Barlow"/>
                        </a:rPr>
                        <a:t>Link Cases</a:t>
                      </a:r>
                      <a:endParaRPr lang="de-DE" sz="1400">
                        <a:solidFill>
                          <a:schemeClr val="tx1"/>
                        </a:solidFill>
                        <a:latin typeface="Barlow"/>
                      </a:endParaRPr>
                    </a:p>
                  </a:txBody>
                  <a:tcPr marL="72000" marR="72000" marT="72000" marB="72000"/>
                </a:tc>
                <a:tc>
                  <a:txBody>
                    <a:bodyPr/>
                    <a:lstStyle/>
                    <a:p>
                      <a:pPr algn="l">
                        <a:lnSpc>
                          <a:spcPct val="100000"/>
                        </a:lnSpc>
                      </a:pPr>
                      <a:r>
                        <a:rPr lang="en-US" sz="1400" noProof="0" dirty="0">
                          <a:solidFill>
                            <a:schemeClr val="tx1"/>
                          </a:solidFill>
                          <a:latin typeface="Barlow"/>
                        </a:rPr>
                        <a:t>Other Cases that relate to the same incident (e.g., two separate Reporting Parties submit a complaint about the same incident). </a:t>
                      </a:r>
                      <a:endParaRPr lang="en-US" noProof="0" dirty="0">
                        <a:latin typeface="Barlow"/>
                      </a:endParaRPr>
                    </a:p>
                  </a:txBody>
                  <a:tcPr marL="72000" marR="72000" marT="72000" marB="72000"/>
                </a:tc>
                <a:extLst>
                  <a:ext uri="{0D108BD9-81ED-4DB2-BD59-A6C34878D82A}">
                    <a16:rowId xmlns:a16="http://schemas.microsoft.com/office/drawing/2014/main" val="10003"/>
                  </a:ext>
                </a:extLst>
              </a:tr>
              <a:tr h="0">
                <a:tc>
                  <a:txBody>
                    <a:bodyPr/>
                    <a:lstStyle/>
                    <a:p>
                      <a:pPr>
                        <a:lnSpc>
                          <a:spcPct val="100000"/>
                        </a:lnSpc>
                      </a:pPr>
                      <a:r>
                        <a:rPr lang="de-DE" sz="1400">
                          <a:latin typeface="Barlow"/>
                        </a:rPr>
                        <a:t>Status</a:t>
                      </a:r>
                      <a:endParaRPr lang="de-DE" sz="1400">
                        <a:solidFill>
                          <a:schemeClr val="tx1"/>
                        </a:solidFill>
                        <a:latin typeface="Barlow"/>
                      </a:endParaRPr>
                    </a:p>
                  </a:txBody>
                  <a:tcPr marL="72000" marR="72000" marT="72000" marB="72000"/>
                </a:tc>
                <a:tc>
                  <a:txBody>
                    <a:bodyPr/>
                    <a:lstStyle/>
                    <a:p>
                      <a:pPr algn="l">
                        <a:lnSpc>
                          <a:spcPct val="100000"/>
                        </a:lnSpc>
                      </a:pPr>
                      <a:r>
                        <a:rPr lang="en-US" sz="1400" noProof="0">
                          <a:solidFill>
                            <a:schemeClr val="tx1"/>
                          </a:solidFill>
                          <a:latin typeface="Barlow"/>
                        </a:rPr>
                        <a:t>Current stage of the case - New, In Review, or Closed. </a:t>
                      </a:r>
                      <a:endParaRPr lang="en-US" noProof="0">
                        <a:latin typeface="Barlow"/>
                      </a:endParaRPr>
                    </a:p>
                  </a:txBody>
                  <a:tcPr marL="72000" marR="72000" marT="72000" marB="72000"/>
                </a:tc>
                <a:extLst>
                  <a:ext uri="{0D108BD9-81ED-4DB2-BD59-A6C34878D82A}">
                    <a16:rowId xmlns:a16="http://schemas.microsoft.com/office/drawing/2014/main" val="10004"/>
                  </a:ext>
                </a:extLst>
              </a:tr>
              <a:tr h="0">
                <a:tc>
                  <a:txBody>
                    <a:bodyPr/>
                    <a:lstStyle/>
                    <a:p>
                      <a:pPr>
                        <a:lnSpc>
                          <a:spcPct val="100000"/>
                        </a:lnSpc>
                      </a:pPr>
                      <a:r>
                        <a:rPr lang="da-DK" sz="1400">
                          <a:solidFill>
                            <a:schemeClr val="tx1"/>
                          </a:solidFill>
                          <a:latin typeface="Barlow"/>
                        </a:rPr>
                        <a:t>Reminders</a:t>
                      </a:r>
                      <a:endParaRPr lang="de-DE" sz="1400">
                        <a:solidFill>
                          <a:schemeClr val="tx1"/>
                        </a:solidFill>
                        <a:latin typeface="Barlow"/>
                      </a:endParaRPr>
                    </a:p>
                  </a:txBody>
                  <a:tcPr marL="72000" marR="72000" marT="72000" marB="72000"/>
                </a:tc>
                <a:tc>
                  <a:txBody>
                    <a:bodyPr/>
                    <a:lstStyle/>
                    <a:p>
                      <a:pPr algn="l">
                        <a:lnSpc>
                          <a:spcPct val="100000"/>
                        </a:lnSpc>
                      </a:pPr>
                      <a:r>
                        <a:rPr lang="en-US" sz="1400" noProof="0">
                          <a:solidFill>
                            <a:schemeClr val="tx1"/>
                          </a:solidFill>
                          <a:latin typeface="Barlow"/>
                        </a:rPr>
                        <a:t>A Case - related activity or notification that can be assigned by an Administrator/ Case Manager to themselves or to </a:t>
                      </a:r>
                      <a:r>
                        <a:rPr lang="en-US" sz="1400" noProof="0" dirty="0">
                          <a:solidFill>
                            <a:schemeClr val="tx1"/>
                          </a:solidFill>
                          <a:latin typeface="Barlow"/>
                        </a:rPr>
                        <a:t>another team member to complete. Reminders are only viewed by team members with access to the Case (not the Reporting Party). Reminders can be entered/assigned even after a case is closed. </a:t>
                      </a:r>
                      <a:endParaRPr lang="en-US" noProof="0" dirty="0">
                        <a:latin typeface="Barlow"/>
                      </a:endParaRPr>
                    </a:p>
                  </a:txBody>
                  <a:tcPr marL="72000" marR="72000" marT="72000" marB="72000"/>
                </a:tc>
                <a:extLst>
                  <a:ext uri="{0D108BD9-81ED-4DB2-BD59-A6C34878D82A}">
                    <a16:rowId xmlns:a16="http://schemas.microsoft.com/office/drawing/2014/main" val="10005"/>
                  </a:ext>
                </a:extLst>
              </a:tr>
              <a:tr h="0">
                <a:tc>
                  <a:txBody>
                    <a:bodyPr/>
                    <a:lstStyle/>
                    <a:p>
                      <a:pPr>
                        <a:lnSpc>
                          <a:spcPct val="100000"/>
                        </a:lnSpc>
                      </a:pPr>
                      <a:r>
                        <a:rPr lang="en-US" sz="1400" noProof="0">
                          <a:latin typeface="Barlow"/>
                        </a:rPr>
                        <a:t>Anonymization</a:t>
                      </a:r>
                      <a:endParaRPr lang="en-US" sz="1400" noProof="0">
                        <a:solidFill>
                          <a:schemeClr val="tx1"/>
                        </a:solidFill>
                        <a:latin typeface="Barlow"/>
                      </a:endParaRPr>
                    </a:p>
                  </a:txBody>
                  <a:tcPr marL="72000" marR="72000" marT="72000" marB="72000"/>
                </a:tc>
                <a:tc>
                  <a:txBody>
                    <a:bodyPr/>
                    <a:lstStyle/>
                    <a:p>
                      <a:pPr algn="l">
                        <a:lnSpc>
                          <a:spcPct val="100000"/>
                        </a:lnSpc>
                      </a:pPr>
                      <a:r>
                        <a:rPr lang="en-US" sz="1400" noProof="0" dirty="0">
                          <a:solidFill>
                            <a:schemeClr val="tx1"/>
                          </a:solidFill>
                          <a:latin typeface="Barlow"/>
                        </a:rPr>
                        <a:t>Deleting /replacing confidential information present in the case.  Prior to case closure, users can see anonymized and original versions of the case based on their permissions. After case closure, anonymized data can be finalized to fully redact the information. </a:t>
                      </a:r>
                      <a:endParaRPr lang="en-US" noProof="0" dirty="0">
                        <a:latin typeface="Barlow"/>
                      </a:endParaRPr>
                    </a:p>
                  </a:txBody>
                  <a:tcPr marL="72000" marR="72000" marT="72000" marB="7200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3762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33EEE-8225-F6BE-509C-34764DE73E7B}"/>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70305D3-9AD0-3F2B-54CA-BF795468755C}"/>
              </a:ext>
            </a:extLst>
          </p:cNvPr>
          <p:cNvSpPr>
            <a:spLocks noGrp="1"/>
          </p:cNvSpPr>
          <p:nvPr>
            <p:ph type="body" idx="1"/>
          </p:nvPr>
        </p:nvSpPr>
        <p:spPr bwMode="gray">
          <a:xfrm>
            <a:off x="1092200" y="1412875"/>
            <a:ext cx="5111750" cy="4356385"/>
          </a:xfrm>
        </p:spPr>
        <p:txBody>
          <a:bodyPr/>
          <a:lstStyle/>
          <a:p>
            <a:r>
              <a:rPr lang="en-US">
                <a:latin typeface="Barlow ExtraBold"/>
              </a:rPr>
              <a:t>Overview &amp; Cases</a:t>
            </a:r>
          </a:p>
        </p:txBody>
      </p:sp>
      <p:sp>
        <p:nvSpPr>
          <p:cNvPr id="8" name="Textplatzhalter 7">
            <a:extLst>
              <a:ext uri="{FF2B5EF4-FFF2-40B4-BE49-F238E27FC236}">
                <a16:creationId xmlns:a16="http://schemas.microsoft.com/office/drawing/2014/main" id="{F99916EA-1051-BBD0-B54D-78780406AA57}"/>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20" name="Titel 19">
            <a:extLst>
              <a:ext uri="{FF2B5EF4-FFF2-40B4-BE49-F238E27FC236}">
                <a16:creationId xmlns:a16="http://schemas.microsoft.com/office/drawing/2014/main" id="{5428B26D-654A-D335-1466-C904F113E3EC}"/>
              </a:ext>
            </a:extLst>
          </p:cNvPr>
          <p:cNvSpPr>
            <a:spLocks noGrp="1"/>
          </p:cNvSpPr>
          <p:nvPr>
            <p:ph type="title"/>
          </p:nvPr>
        </p:nvSpPr>
        <p:spPr/>
        <p:txBody>
          <a:bodyPr/>
          <a:lstStyle/>
          <a:p>
            <a:r>
              <a:rPr lang="de-DE"/>
              <a:t>01</a:t>
            </a:r>
          </a:p>
        </p:txBody>
      </p:sp>
    </p:spTree>
    <p:extLst>
      <p:ext uri="{BB962C8B-B14F-4D97-AF65-F5344CB8AC3E}">
        <p14:creationId xmlns:p14="http://schemas.microsoft.com/office/powerpoint/2010/main" val="382470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reenshot of a computer&#10;&#10;AI-generated content may be incorrect., Picture">
            <a:extLst>
              <a:ext uri="{FF2B5EF4-FFF2-40B4-BE49-F238E27FC236}">
                <a16:creationId xmlns:a16="http://schemas.microsoft.com/office/drawing/2014/main" id="{C29B79DA-7171-083F-8A37-55A994EFDA09}"/>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41" t="-1806" r="-141" b="5525"/>
          <a:stretch>
            <a:fillRect/>
          </a:stretch>
        </p:blipFill>
        <p:spPr bwMode="auto">
          <a:xfrm>
            <a:off x="1091443" y="2286000"/>
            <a:ext cx="4823780" cy="212426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69CDDFCE-0EDB-6AD0-983B-733BC9F35665}"/>
              </a:ext>
            </a:extLst>
          </p:cNvPr>
          <p:cNvSpPr>
            <a:spLocks noGrp="1"/>
          </p:cNvSpPr>
          <p:nvPr>
            <p:ph type="body" sz="quarter" idx="15"/>
          </p:nvPr>
        </p:nvSpPr>
        <p:spPr>
          <a:xfrm>
            <a:off x="1091443" y="4590281"/>
            <a:ext cx="4823780" cy="1478032"/>
          </a:xfrm>
        </p:spPr>
        <p:txBody>
          <a:bodyPr>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a:t>You will see an overview of all the cases you have access to</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a:t>You can filter by ‘Time Range’ or ‘Reporting Channel’</a:t>
            </a:r>
          </a:p>
        </p:txBody>
      </p:sp>
      <p:sp>
        <p:nvSpPr>
          <p:cNvPr id="5" name="Title 4">
            <a:extLst>
              <a:ext uri="{FF2B5EF4-FFF2-40B4-BE49-F238E27FC236}">
                <a16:creationId xmlns:a16="http://schemas.microsoft.com/office/drawing/2014/main" id="{E17CE3B8-A19A-5356-8E22-FA2F345ADBCC}"/>
              </a:ext>
            </a:extLst>
          </p:cNvPr>
          <p:cNvSpPr>
            <a:spLocks noGrp="1"/>
          </p:cNvSpPr>
          <p:nvPr>
            <p:ph type="title"/>
          </p:nvPr>
        </p:nvSpPr>
        <p:spPr/>
        <p:txBody>
          <a:bodyPr anchor="t">
            <a:normAutofit/>
          </a:bodyPr>
          <a:lstStyle/>
          <a:p>
            <a:r>
              <a:rPr lang="en-US"/>
              <a:t>Overview tab</a:t>
            </a:r>
          </a:p>
        </p:txBody>
      </p:sp>
      <p:sp>
        <p:nvSpPr>
          <p:cNvPr id="6" name="Slide Number Placeholder 5">
            <a:extLst>
              <a:ext uri="{FF2B5EF4-FFF2-40B4-BE49-F238E27FC236}">
                <a16:creationId xmlns:a16="http://schemas.microsoft.com/office/drawing/2014/main" id="{95FBDF41-38CD-4D4C-63C0-AE7AF3FBD617}"/>
              </a:ext>
            </a:extLst>
          </p:cNvPr>
          <p:cNvSpPr>
            <a:spLocks noGrp="1"/>
          </p:cNvSpPr>
          <p:nvPr>
            <p:ph type="sldNum" sz="quarter" idx="17"/>
          </p:nvPr>
        </p:nvSpPr>
        <p:spPr/>
        <p:txBody>
          <a:bodyPr wrap="square" anchor="b">
            <a:normAutofit/>
          </a:bodyPr>
          <a:lstStyle/>
          <a:p>
            <a:pPr>
              <a:spcAft>
                <a:spcPts val="600"/>
              </a:spcAft>
            </a:pPr>
            <a:fld id="{44661A95-0089-4306-9485-D330C59FE3ED}" type="slidenum">
              <a:rPr lang="de-DE" smtClean="0"/>
              <a:pPr>
                <a:spcAft>
                  <a:spcPts val="600"/>
                </a:spcAft>
              </a:pPr>
              <a:t>7</a:t>
            </a:fld>
            <a:endParaRPr lang="de-DE"/>
          </a:p>
        </p:txBody>
      </p:sp>
      <p:sp>
        <p:nvSpPr>
          <p:cNvPr id="9" name="Content Placeholder 1">
            <a:extLst>
              <a:ext uri="{FF2B5EF4-FFF2-40B4-BE49-F238E27FC236}">
                <a16:creationId xmlns:a16="http://schemas.microsoft.com/office/drawing/2014/main" id="{A986F65C-7C07-2821-4378-72B2F7999F57}"/>
              </a:ext>
            </a:extLst>
          </p:cNvPr>
          <p:cNvSpPr txBox="1">
            <a:spLocks/>
          </p:cNvSpPr>
          <p:nvPr/>
        </p:nvSpPr>
        <p:spPr bwMode="gray">
          <a:xfrm>
            <a:off x="6275263" y="4600694"/>
            <a:ext cx="4823780" cy="1467619"/>
          </a:xfrm>
          <a:prstGeom prst="rect">
            <a:avLst/>
          </a:prstGeom>
        </p:spPr>
        <p:txBody>
          <a:bodyPr vert="horz" lIns="0" tIns="0" rIns="0" bIns="0" rtlCol="0">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a:t>For each of the different sectors, you can download the graphic by clicking on the download icon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a:t>Select the desired file type to download</a:t>
            </a:r>
          </a:p>
        </p:txBody>
      </p:sp>
      <p:pic>
        <p:nvPicPr>
          <p:cNvPr id="11" name="Picture 4" descr="A screenshot of a graph&#10;&#10;AI-generated content may be incorrect., Picture">
            <a:extLst>
              <a:ext uri="{FF2B5EF4-FFF2-40B4-BE49-F238E27FC236}">
                <a16:creationId xmlns:a16="http://schemas.microsoft.com/office/drawing/2014/main" id="{98F4B109-3B33-F656-73EA-1B84D2142E01}"/>
              </a:ext>
            </a:extLst>
          </p:cNvPr>
          <p:cNvPicPr>
            <a:picLocks noGrp="1" noChangeAspect="1" noChangeArrowheads="1"/>
          </p:cNvPicPr>
          <p:nvPr>
            <p:ph type="pic" sz="quarter" idx="14"/>
          </p:nvPr>
        </p:nvPicPr>
        <p:blipFill rotWithShape="1">
          <a:blip r:embed="rId6">
            <a:extLst>
              <a:ext uri="{28A0092B-C50C-407E-A947-70E740481C1C}">
                <a14:useLocalDpi xmlns:a14="http://schemas.microsoft.com/office/drawing/2010/main" val="0"/>
              </a:ext>
            </a:extLst>
          </a:blip>
          <a:srcRect l="-215" r="215" b="44484"/>
          <a:stretch>
            <a:fillRect/>
          </a:stretch>
        </p:blipFill>
        <p:spPr bwMode="auto">
          <a:xfrm>
            <a:off x="6275799" y="2286000"/>
            <a:ext cx="4824000" cy="212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1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70F1A-36AF-3923-C867-585618CBA680}"/>
              </a:ext>
            </a:extLst>
          </p:cNvPr>
          <p:cNvSpPr>
            <a:spLocks noGrp="1"/>
          </p:cNvSpPr>
          <p:nvPr>
            <p:ph idx="1"/>
          </p:nvPr>
        </p:nvSpPr>
        <p:spPr>
          <a:xfrm>
            <a:off x="6096000" y="2362199"/>
            <a:ext cx="5003800" cy="3695701"/>
          </a:xfrm>
        </p:spPr>
        <p:txBody>
          <a:bodyPr/>
          <a:lstStyle/>
          <a:p>
            <a:pPr lvl="2"/>
            <a:r>
              <a:rPr lang="en-US"/>
              <a:t>The Cases tab is a more customizable view. You can search for specific keywords to pull up specific cases. </a:t>
            </a:r>
          </a:p>
          <a:p>
            <a:pPr lvl="2"/>
            <a:endParaRPr lang="en-US"/>
          </a:p>
          <a:p>
            <a:pPr lvl="2"/>
            <a:r>
              <a:rPr lang="en-US"/>
              <a:t>By clicking on the </a:t>
            </a:r>
            <a:r>
              <a:rPr lang="en-US" b="1"/>
              <a:t>Filter funnel icon</a:t>
            </a:r>
            <a:r>
              <a:rPr lang="en-US"/>
              <a:t> (located on the right-hand side), you can edit the filers to your preference. </a:t>
            </a:r>
          </a:p>
          <a:p>
            <a:pPr lvl="2"/>
            <a:endParaRPr lang="de-DE"/>
          </a:p>
        </p:txBody>
      </p:sp>
      <p:sp>
        <p:nvSpPr>
          <p:cNvPr id="5" name="Title 4">
            <a:extLst>
              <a:ext uri="{FF2B5EF4-FFF2-40B4-BE49-F238E27FC236}">
                <a16:creationId xmlns:a16="http://schemas.microsoft.com/office/drawing/2014/main" id="{9B2ABFD7-D971-16BF-4B46-F8E52F46F9DB}"/>
              </a:ext>
            </a:extLst>
          </p:cNvPr>
          <p:cNvSpPr>
            <a:spLocks noGrp="1"/>
          </p:cNvSpPr>
          <p:nvPr>
            <p:ph type="title"/>
          </p:nvPr>
        </p:nvSpPr>
        <p:spPr/>
        <p:txBody>
          <a:bodyPr/>
          <a:lstStyle/>
          <a:p>
            <a:r>
              <a:rPr lang="en-US"/>
              <a:t>Cases tab</a:t>
            </a:r>
          </a:p>
        </p:txBody>
      </p:sp>
      <p:sp>
        <p:nvSpPr>
          <p:cNvPr id="6" name="Slide Number Placeholder 5">
            <a:extLst>
              <a:ext uri="{FF2B5EF4-FFF2-40B4-BE49-F238E27FC236}">
                <a16:creationId xmlns:a16="http://schemas.microsoft.com/office/drawing/2014/main" id="{0B70EAF2-5E2A-3AEB-F176-C143D5519242}"/>
              </a:ext>
            </a:extLst>
          </p:cNvPr>
          <p:cNvSpPr>
            <a:spLocks noGrp="1"/>
          </p:cNvSpPr>
          <p:nvPr>
            <p:ph type="sldNum" sz="quarter" idx="15"/>
          </p:nvPr>
        </p:nvSpPr>
        <p:spPr/>
        <p:txBody>
          <a:bodyPr/>
          <a:lstStyle/>
          <a:p>
            <a:fld id="{44661A95-0089-4306-9485-D330C59FE3ED}" type="slidenum">
              <a:rPr lang="de-DE" smtClean="0"/>
              <a:pPr/>
              <a:t>8</a:t>
            </a:fld>
            <a:endParaRPr lang="de-DE"/>
          </a:p>
        </p:txBody>
      </p:sp>
      <p:pic>
        <p:nvPicPr>
          <p:cNvPr id="2052" name="Picture 4" descr="A screenshot of a computer&#10;&#10;AI-generated content may be incorrect., Picture">
            <a:extLst>
              <a:ext uri="{FF2B5EF4-FFF2-40B4-BE49-F238E27FC236}">
                <a16:creationId xmlns:a16="http://schemas.microsoft.com/office/drawing/2014/main" id="{08970014-CDCA-48F3-F019-F06A0BD3E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2362200"/>
            <a:ext cx="4318000" cy="1061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screenshot of a computer&#10;&#10;AI-generated content may be incorrect., Picture">
            <a:extLst>
              <a:ext uri="{FF2B5EF4-FFF2-40B4-BE49-F238E27FC236}">
                <a16:creationId xmlns:a16="http://schemas.microsoft.com/office/drawing/2014/main" id="{F029A445-028B-F286-9D24-FF9E3CE34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3856138"/>
            <a:ext cx="4318000" cy="212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1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BB7ED-2AA0-2032-F129-AE373A930A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D4A57-6BEA-92CD-717C-4385BD215774}"/>
              </a:ext>
            </a:extLst>
          </p:cNvPr>
          <p:cNvSpPr>
            <a:spLocks noGrp="1"/>
          </p:cNvSpPr>
          <p:nvPr>
            <p:ph idx="1"/>
          </p:nvPr>
        </p:nvSpPr>
        <p:spPr>
          <a:xfrm>
            <a:off x="1092200" y="2362199"/>
            <a:ext cx="4241800" cy="3695701"/>
          </a:xfrm>
        </p:spPr>
        <p:txBody>
          <a:bodyPr>
            <a:normAutofit/>
          </a:bodyPr>
          <a:lstStyle/>
          <a:p>
            <a:pPr lvl="2"/>
            <a:r>
              <a:rPr lang="en-US"/>
              <a:t>You can customize the columns, i.e., rearranging / removing, to further tailor your view. (Click the Column icon, next to the filter icon). </a:t>
            </a:r>
          </a:p>
          <a:p>
            <a:pPr lvl="2"/>
            <a:endParaRPr lang="en-US"/>
          </a:p>
          <a:p>
            <a:pPr lvl="2"/>
            <a:r>
              <a:rPr lang="en-US"/>
              <a:t>Your Column preferences are auto saved, so the next time you log in, your customized column layout will be preserved. </a:t>
            </a:r>
            <a:endParaRPr lang="de-DE"/>
          </a:p>
        </p:txBody>
      </p:sp>
      <p:sp>
        <p:nvSpPr>
          <p:cNvPr id="5" name="Title 4">
            <a:extLst>
              <a:ext uri="{FF2B5EF4-FFF2-40B4-BE49-F238E27FC236}">
                <a16:creationId xmlns:a16="http://schemas.microsoft.com/office/drawing/2014/main" id="{20FCBA10-13F8-9F19-B86E-0115DE0182BA}"/>
              </a:ext>
            </a:extLst>
          </p:cNvPr>
          <p:cNvSpPr>
            <a:spLocks noGrp="1"/>
          </p:cNvSpPr>
          <p:nvPr>
            <p:ph type="title"/>
          </p:nvPr>
        </p:nvSpPr>
        <p:spPr/>
        <p:txBody>
          <a:bodyPr/>
          <a:lstStyle/>
          <a:p>
            <a:r>
              <a:rPr lang="en-US"/>
              <a:t>Cases tab</a:t>
            </a:r>
          </a:p>
        </p:txBody>
      </p:sp>
      <p:sp>
        <p:nvSpPr>
          <p:cNvPr id="6" name="Slide Number Placeholder 5">
            <a:extLst>
              <a:ext uri="{FF2B5EF4-FFF2-40B4-BE49-F238E27FC236}">
                <a16:creationId xmlns:a16="http://schemas.microsoft.com/office/drawing/2014/main" id="{74A81B82-E1D1-3B21-8546-515FF6A0A8A9}"/>
              </a:ext>
            </a:extLst>
          </p:cNvPr>
          <p:cNvSpPr>
            <a:spLocks noGrp="1"/>
          </p:cNvSpPr>
          <p:nvPr>
            <p:ph type="sldNum" sz="quarter" idx="15"/>
          </p:nvPr>
        </p:nvSpPr>
        <p:spPr/>
        <p:txBody>
          <a:bodyPr/>
          <a:lstStyle/>
          <a:p>
            <a:fld id="{44661A95-0089-4306-9485-D330C59FE3ED}" type="slidenum">
              <a:rPr lang="de-DE" smtClean="0"/>
              <a:pPr/>
              <a:t>9</a:t>
            </a:fld>
            <a:endParaRPr lang="de-DE"/>
          </a:p>
        </p:txBody>
      </p:sp>
      <p:pic>
        <p:nvPicPr>
          <p:cNvPr id="3076" name="Picture 4" descr="A blurry screenshot of a computer&#10;&#10;AI-generated content may be incorrect., Picture">
            <a:extLst>
              <a:ext uri="{FF2B5EF4-FFF2-40B4-BE49-F238E27FC236}">
                <a16:creationId xmlns:a16="http://schemas.microsoft.com/office/drawing/2014/main" id="{AFF86FCC-8B6D-70A0-A6F4-A8BE4494F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461" y="2362198"/>
            <a:ext cx="5111749" cy="248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53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4ade3a5ac6fb202c21f6cc4a7b26ca84">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6beb39171b527f73e648c2fce2e86cb6"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2.xml><?xml version="1.0" encoding="utf-8"?>
<ds:datastoreItem xmlns:ds="http://schemas.openxmlformats.org/officeDocument/2006/customXml" ds:itemID="{ED89253F-B28A-49A4-9A97-7AF1447DBAF3}">
  <ds:schemaRefs>
    <ds:schemaRef ds:uri="1dd26536-b335-48d9-97ae-50a8dfab001f"/>
    <ds:schemaRef ds:uri="396ae2f8-ac04-4a97-945e-1c871cc4839f"/>
    <ds:schemaRef ds:uri="50e13c11-405e-4a8e-8652-d220e0fa51ce"/>
    <ds:schemaRef ds:uri="8d3a39d0-7c87-4f31-bede-6281f35f7d7f"/>
    <ds:schemaRef ds:uri="96149a11-480b-4f98-ab43-312eaaf0ac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784D19-0014-468C-BA60-20E128073636}">
  <ds:schemaRefs>
    <ds:schemaRef ds:uri="1dd26536-b335-48d9-97ae-50a8dfab001f"/>
    <ds:schemaRef ds:uri="50e13c11-405e-4a8e-8652-d220e0fa51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EQS Group_PPT-Master_16zu9</Template>
  <Application>Microsoft Office PowerPoint</Application>
  <PresentationFormat>Widescreen</PresentationFormat>
  <Slides>45</Slides>
  <Notes>19</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EQS Group_PPT-Master_16zu9</vt:lpstr>
      <vt:lpstr>Recommendations for using this training presentation</vt:lpstr>
      <vt:lpstr>INTEGRITY LINE</vt:lpstr>
      <vt:lpstr>Agenda</vt:lpstr>
      <vt:lpstr>Definitions</vt:lpstr>
      <vt:lpstr>Definitions</vt:lpstr>
      <vt:lpstr>01</vt:lpstr>
      <vt:lpstr>Overview tab</vt:lpstr>
      <vt:lpstr>Cases tab</vt:lpstr>
      <vt:lpstr>Cases tab</vt:lpstr>
      <vt:lpstr>02</vt:lpstr>
      <vt:lpstr>Reviewing a Case</vt:lpstr>
      <vt:lpstr>Reviewing a Case</vt:lpstr>
      <vt:lpstr>Reviewing a Case</vt:lpstr>
      <vt:lpstr>03</vt:lpstr>
      <vt:lpstr>Editing Case Details</vt:lpstr>
      <vt:lpstr>Editing Case Details</vt:lpstr>
      <vt:lpstr>Editing Case Details - Folders</vt:lpstr>
      <vt:lpstr>Editing Case Details</vt:lpstr>
      <vt:lpstr>04</vt:lpstr>
      <vt:lpstr>Managing a Case</vt:lpstr>
      <vt:lpstr>Managing a Case</vt:lpstr>
      <vt:lpstr>Managing a Case</vt:lpstr>
      <vt:lpstr>Managing a Case</vt:lpstr>
      <vt:lpstr>Managing a Case</vt:lpstr>
      <vt:lpstr>Managing a Case</vt:lpstr>
      <vt:lpstr>Managing a Case</vt:lpstr>
      <vt:lpstr>Managing a Case</vt:lpstr>
      <vt:lpstr>05</vt:lpstr>
      <vt:lpstr>Additional Features</vt:lpstr>
      <vt:lpstr>Additional Features</vt:lpstr>
      <vt:lpstr>Additional Features</vt:lpstr>
      <vt:lpstr>Additional Features</vt:lpstr>
      <vt:lpstr>Additional Features</vt:lpstr>
      <vt:lpstr>Additional Features</vt:lpstr>
      <vt:lpstr>Additional Features</vt:lpstr>
      <vt:lpstr>Additional Features</vt:lpstr>
      <vt:lpstr>Additional Features</vt:lpstr>
      <vt:lpstr>06</vt:lpstr>
      <vt:lpstr>Closing a Case</vt:lpstr>
      <vt:lpstr>Reopening a Case</vt:lpstr>
      <vt:lpstr>07</vt:lpstr>
      <vt:lpstr>Enterprise Features</vt:lpstr>
      <vt:lpstr>Enterprise Features</vt:lpstr>
      <vt:lpstr>Enterprise Features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Akiba</dc:creator>
  <cp:revision>285</cp:revision>
  <cp:lastPrinted>2017-03-10T15:17:38Z</cp:lastPrinted>
  <dcterms:created xsi:type="dcterms:W3CDTF">2025-06-03T19:22:15Z</dcterms:created>
  <dcterms:modified xsi:type="dcterms:W3CDTF">2026-04-03T22:08:12Z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