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456" r:id="rId5"/>
    <p:sldId id="473" r:id="rId6"/>
    <p:sldId id="276" r:id="rId7"/>
    <p:sldId id="366" r:id="rId8"/>
    <p:sldId id="266" r:id="rId9"/>
    <p:sldId id="436" r:id="rId10"/>
    <p:sldId id="437" r:id="rId11"/>
    <p:sldId id="475" r:id="rId12"/>
    <p:sldId id="470" r:id="rId13"/>
    <p:sldId id="465" r:id="rId14"/>
    <p:sldId id="466" r:id="rId15"/>
    <p:sldId id="471" r:id="rId16"/>
    <p:sldId id="472" r:id="rId17"/>
    <p:sldId id="476" r:id="rId18"/>
    <p:sldId id="439" r:id="rId19"/>
    <p:sldId id="440" r:id="rId20"/>
    <p:sldId id="344" r:id="rId21"/>
  </p:sldIdLst>
  <p:sldSz cx="12192000" cy="6858000"/>
  <p:notesSz cx="6797675" cy="9926638"/>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40"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3B1D0A-8A7F-61D8-3D7F-876D45B48201}" name="Rachael Chagnon" initials="RC" userId="S::rachael.chagnon@eqs.com::871bcc3d-b11c-46b6-b535-e388c92a0813" providerId="AD"/>
  <p188:author id="{2476B153-BDD5-E04E-5123-B00DE7BBC06C}" name="Molly Brand" initials="MB" userId="S::molly.brand@eqs.com::b8940fc0-24ea-4b2e-98aa-d86e6a17f272" providerId="AD"/>
  <p188:author id="{D760DC55-34C0-63E2-5E2C-720565DAD63E}" name="Kyle Howerton" initials="" userId="S::kyle.howerton@eqs.com::26552484-45e5-42bb-9a3d-ee915eee93bd" providerId="AD"/>
  <p188:author id="{4FDEC558-C24D-4D5C-7510-155AF4A99F0D}" name="David Seale" initials="DS" userId="S::david.seale@eqs.com::a1476fac-d13a-475d-b11d-9dff0c674793" providerId="AD"/>
  <p188:author id="{F9B65EEA-2242-6108-A8F9-17F37A6D92C9}" name="David Seale" initials="DS" userId="S::David.Seale@eqs.com::a1476fac-d13a-475d-b11d-9dff0c674793" providerId="AD"/>
  <p188:author id="{5EB0E7EF-BCAA-9E3A-300E-E5D712634654}" name="Phil Mauracher" initials="PM" userId="S::phil.mauracher@eqs.com::44bd136f-269c-43de-b90b-c39a626339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26"/>
  </p:normalViewPr>
  <p:slideViewPr>
    <p:cSldViewPr snapToGrid="0">
      <p:cViewPr varScale="1">
        <p:scale>
          <a:sx n="120" d="100"/>
          <a:sy n="120" d="100"/>
        </p:scale>
        <p:origin x="800" y="192"/>
      </p:cViewPr>
      <p:guideLst>
        <p:guide pos="3613"/>
        <p:guide orient="horz" pos="1440"/>
        <p:guide pos="6970"/>
      </p:guideLst>
    </p:cSldViewPr>
  </p:slideViewPr>
  <p:notesTextViewPr>
    <p:cViewPr>
      <p:scale>
        <a:sx n="1" d="1"/>
        <a:sy n="1" d="1"/>
      </p:scale>
      <p:origin x="0" y="0"/>
    </p:cViewPr>
  </p:notesTextViewPr>
  <p:notesViewPr>
    <p:cSldViewPr snapToGrid="0">
      <p:cViewPr>
        <p:scale>
          <a:sx n="1" d="2"/>
          <a:sy n="1" d="2"/>
        </p:scale>
        <p:origin x="0" y="0"/>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86825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3AE20-B687-4645-7A56-1A1AECC69784}"/>
            </a:ext>
          </a:extLst>
        </p:cNvPr>
        <p:cNvGrpSpPr/>
        <p:nvPr/>
      </p:nvGrpSpPr>
      <p:grpSpPr>
        <a:xfrm>
          <a:off x="0" y="0"/>
          <a:ext cx="0" cy="0"/>
          <a:chOff x="0" y="0"/>
          <a:chExt cx="0" cy="0"/>
        </a:xfrm>
      </p:grpSpPr>
    </p:spTree>
    <p:extLst>
      <p:ext uri="{BB962C8B-B14F-4D97-AF65-F5344CB8AC3E}">
        <p14:creationId xmlns:p14="http://schemas.microsoft.com/office/powerpoint/2010/main" val="398265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42C3-AB7B-70A7-65C2-84872F4FFBC4}"/>
            </a:ext>
          </a:extLst>
        </p:cNvPr>
        <p:cNvGrpSpPr/>
        <p:nvPr/>
      </p:nvGrpSpPr>
      <p:grpSpPr>
        <a:xfrm>
          <a:off x="0" y="0"/>
          <a:ext cx="0" cy="0"/>
          <a:chOff x="0" y="0"/>
          <a:chExt cx="0" cy="0"/>
        </a:xfrm>
      </p:grpSpPr>
    </p:spTree>
    <p:extLst>
      <p:ext uri="{BB962C8B-B14F-4D97-AF65-F5344CB8AC3E}">
        <p14:creationId xmlns:p14="http://schemas.microsoft.com/office/powerpoint/2010/main" val="511809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16C0F-A84B-5A9A-00C2-29D88C2E016F}"/>
            </a:ext>
          </a:extLst>
        </p:cNvPr>
        <p:cNvGrpSpPr/>
        <p:nvPr/>
      </p:nvGrpSpPr>
      <p:grpSpPr>
        <a:xfrm>
          <a:off x="0" y="0"/>
          <a:ext cx="0" cy="0"/>
          <a:chOff x="0" y="0"/>
          <a:chExt cx="0" cy="0"/>
        </a:xfrm>
      </p:grpSpPr>
    </p:spTree>
    <p:extLst>
      <p:ext uri="{BB962C8B-B14F-4D97-AF65-F5344CB8AC3E}">
        <p14:creationId xmlns:p14="http://schemas.microsoft.com/office/powerpoint/2010/main" val="3747626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15</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930453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09A1-C8F8-58A3-7716-349DB6ED7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FCC53-FA8D-8319-2F08-D8DC77CEB572}"/>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9EDE9F74-D960-4310-527A-5C593C0BAE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1A1E3D-34F4-951A-4235-9BC96F703579}"/>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16</a:t>
            </a:fld>
            <a:endParaRPr lang="de-DE"/>
          </a:p>
        </p:txBody>
      </p:sp>
      <p:sp>
        <p:nvSpPr>
          <p:cNvPr id="5" name="Footer Placeholder 4">
            <a:extLst>
              <a:ext uri="{FF2B5EF4-FFF2-40B4-BE49-F238E27FC236}">
                <a16:creationId xmlns:a16="http://schemas.microsoft.com/office/drawing/2014/main" id="{211165EB-EF5B-BD49-AB19-8B3D98059CD4}"/>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698457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17</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08664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19589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5</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76666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6</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136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620C6-2465-355A-4286-9576CD3641D2}"/>
            </a:ext>
          </a:extLst>
        </p:cNvPr>
        <p:cNvGrpSpPr/>
        <p:nvPr/>
      </p:nvGrpSpPr>
      <p:grpSpPr>
        <a:xfrm>
          <a:off x="0" y="0"/>
          <a:ext cx="0" cy="0"/>
          <a:chOff x="0" y="0"/>
          <a:chExt cx="0" cy="0"/>
        </a:xfrm>
      </p:grpSpPr>
    </p:spTree>
    <p:extLst>
      <p:ext uri="{BB962C8B-B14F-4D97-AF65-F5344CB8AC3E}">
        <p14:creationId xmlns:p14="http://schemas.microsoft.com/office/powerpoint/2010/main" val="406196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7E2D3-CDD3-CA38-A4A2-F8DFAF122EE6}"/>
            </a:ext>
          </a:extLst>
        </p:cNvPr>
        <p:cNvGrpSpPr/>
        <p:nvPr/>
      </p:nvGrpSpPr>
      <p:grpSpPr>
        <a:xfrm>
          <a:off x="0" y="0"/>
          <a:ext cx="0" cy="0"/>
          <a:chOff x="0" y="0"/>
          <a:chExt cx="0" cy="0"/>
        </a:xfrm>
      </p:grpSpPr>
    </p:spTree>
    <p:extLst>
      <p:ext uri="{BB962C8B-B14F-4D97-AF65-F5344CB8AC3E}">
        <p14:creationId xmlns:p14="http://schemas.microsoft.com/office/powerpoint/2010/main" val="180239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1083A-B67C-DD03-8B2C-11A9187E5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F86AA-E990-009B-5D39-2EAE6FDAB14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4BF97B1-3A1F-D959-3CD2-EC6AD7608D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A65C8E-8C7A-ED29-DEC4-F57D75A1FFD4}"/>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10</a:t>
            </a:fld>
            <a:endParaRPr lang="de-DE"/>
          </a:p>
        </p:txBody>
      </p:sp>
      <p:sp>
        <p:nvSpPr>
          <p:cNvPr id="5" name="Footer Placeholder 4">
            <a:extLst>
              <a:ext uri="{FF2B5EF4-FFF2-40B4-BE49-F238E27FC236}">
                <a16:creationId xmlns:a16="http://schemas.microsoft.com/office/drawing/2014/main" id="{AD57392A-85B8-DEB4-6194-4156BD97280F}"/>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71450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6AADF-BAFA-81A6-46CD-E9148A90EDC7}"/>
            </a:ext>
          </a:extLst>
        </p:cNvPr>
        <p:cNvGrpSpPr/>
        <p:nvPr/>
      </p:nvGrpSpPr>
      <p:grpSpPr>
        <a:xfrm>
          <a:off x="0" y="0"/>
          <a:ext cx="0" cy="0"/>
          <a:chOff x="0" y="0"/>
          <a:chExt cx="0" cy="0"/>
        </a:xfrm>
      </p:grpSpPr>
    </p:spTree>
    <p:extLst>
      <p:ext uri="{BB962C8B-B14F-4D97-AF65-F5344CB8AC3E}">
        <p14:creationId xmlns:p14="http://schemas.microsoft.com/office/powerpoint/2010/main" val="233224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a:p>
            <a:pPr lvl="4"/>
            <a:endParaRPr lang="de-DE" noProof="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8546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err="1"/>
              <a:t>Heading</a:t>
            </a:r>
            <a:r>
              <a:rPr lang="de-DE"/>
              <a:t> (</a:t>
            </a:r>
            <a:r>
              <a:rPr lang="de-DE" err="1"/>
              <a:t>one</a:t>
            </a:r>
            <a:r>
              <a:rPr lang="de-DE"/>
              <a:t> </a:t>
            </a:r>
            <a:r>
              <a:rPr lang="de-DE" err="1"/>
              <a:t>line</a:t>
            </a:r>
            <a:r>
              <a:rPr lang="de-DE"/>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73252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098531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a:t>Closing </a:t>
            </a:r>
            <a:br>
              <a:rPr lang="de-DE"/>
            </a:br>
            <a:r>
              <a:rPr lang="de-DE"/>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a:t>Closing </a:t>
            </a:r>
            <a:br>
              <a:rPr lang="de-DE"/>
            </a:br>
            <a:r>
              <a:rPr lang="de-DE"/>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err="1"/>
              <a:t>Heading</a:t>
            </a:r>
            <a:r>
              <a:rPr lang="de-DE"/>
              <a:t> (</a:t>
            </a:r>
            <a:r>
              <a:rPr lang="de-DE" err="1"/>
              <a:t>one</a:t>
            </a:r>
            <a:r>
              <a:rPr lang="de-DE"/>
              <a:t> </a:t>
            </a:r>
            <a:r>
              <a:rPr lang="de-DE" err="1"/>
              <a:t>line</a:t>
            </a:r>
            <a:r>
              <a:rPr lang="de-DE"/>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a:extLst>
              <a:ext uri="{96DAC541-7B7A-43D3-8B79-37D633B846F1}">
                <asvg:svgBlip xmlns:asvg="http://schemas.microsoft.com/office/drawing/2016/SVG/main" r:embed="rId42"/>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www.integrityhub.us/" TargetMode="External"/><Relationship Id="rId5" Type="http://schemas.openxmlformats.org/officeDocument/2006/relationships/hyperlink" Target="https://www.integrityhub.net/" TargetMode="Externa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20E2-9567-C092-AE5E-DCB601C09F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E744B1-FDFE-A2DB-21C7-69B8546469A6}"/>
              </a:ext>
            </a:extLst>
          </p:cNvPr>
          <p:cNvSpPr>
            <a:spLocks noGrp="1"/>
          </p:cNvSpPr>
          <p:nvPr>
            <p:ph type="body" sz="quarter" idx="12"/>
          </p:nvPr>
        </p:nvSpPr>
        <p:spPr>
          <a:xfrm>
            <a:off x="1092200" y="2168252"/>
            <a:ext cx="8661400" cy="3910208"/>
          </a:xfrm>
        </p:spPr>
        <p:txBody>
          <a:bodyPr vert="horz" lIns="0" tIns="0" rIns="0" bIns="0" rtlCol="0" anchor="t">
            <a:normAutofit fontScale="92500" lnSpcReduction="10000"/>
          </a:bodyPr>
          <a:lstStyle/>
          <a:p>
            <a:pPr marL="342900" indent="-342900">
              <a:buFont typeface="Arial" panose="020B0604020202020204" pitchFamily="34" charset="0"/>
              <a:buChar char="•"/>
            </a:pPr>
            <a:r>
              <a:rPr lang="en-US" sz="2400" b="0" dirty="0"/>
              <a:t>We recommend </a:t>
            </a:r>
            <a:r>
              <a:rPr lang="en-US" sz="2400" dirty="0"/>
              <a:t>customizing this deck</a:t>
            </a:r>
            <a:r>
              <a:rPr lang="en-US" sz="2400" b="0" dirty="0"/>
              <a:t> before using this presentation. The format (PPT) is editable so that you can add screenshots and notes about processes that are </a:t>
            </a:r>
            <a:r>
              <a:rPr lang="en-US" sz="2400" dirty="0"/>
              <a:t>specific to your own organization</a:t>
            </a:r>
            <a:endParaRPr lang="en-US"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Intended audience</a:t>
            </a:r>
            <a:r>
              <a:rPr lang="en-US" sz="2400" b="0" dirty="0"/>
              <a:t>: All employees in your organization who will need to interact with policies</a:t>
            </a:r>
          </a:p>
          <a:p>
            <a:pPr marL="342900" indent="-342900">
              <a:buFont typeface="Arial" panose="020B0604020202020204" pitchFamily="34" charset="0"/>
              <a:buChar char="•"/>
            </a:pPr>
            <a:endParaRPr lang="en-US" sz="2000" dirty="0">
              <a:solidFill>
                <a:srgbClr val="000000"/>
              </a:solidFill>
              <a:highlight>
                <a:srgbClr val="FFFF00"/>
              </a:highlight>
            </a:endParaRPr>
          </a:p>
          <a:p>
            <a:pPr marL="342900" indent="-342900">
              <a:buFont typeface="Arial" panose="020B0604020202020204" pitchFamily="34" charset="0"/>
              <a:buChar char="•"/>
            </a:pPr>
            <a:r>
              <a:rPr lang="en-US" sz="2000" dirty="0">
                <a:solidFill>
                  <a:srgbClr val="000000"/>
                </a:solidFill>
                <a:highlight>
                  <a:srgbClr val="FFFF00"/>
                </a:highlight>
              </a:rPr>
              <a:t>Note: remove references to “action items” if unused by your organization (section 3)</a:t>
            </a:r>
          </a:p>
          <a:p>
            <a:pPr marL="342900" indent="-342900">
              <a:buFont typeface="Arial" panose="020B0604020202020204" pitchFamily="34" charset="0"/>
              <a:buChar char="•"/>
            </a:pPr>
            <a:endParaRPr lang="en-US" sz="2000" dirty="0">
              <a:solidFill>
                <a:srgbClr val="000000"/>
              </a:solidFill>
              <a:highlight>
                <a:srgbClr val="FFFF00"/>
              </a:highlight>
            </a:endParaRPr>
          </a:p>
          <a:p>
            <a:pPr marL="342900" indent="-342900">
              <a:buFont typeface="Arial" panose="020B0604020202020204" pitchFamily="34" charset="0"/>
              <a:buChar char="•"/>
            </a:pPr>
            <a:r>
              <a:rPr lang="en-US" sz="2000" dirty="0">
                <a:solidFill>
                  <a:srgbClr val="000000"/>
                </a:solidFill>
                <a:highlight>
                  <a:srgbClr val="FFFF00"/>
                </a:highlight>
              </a:rPr>
              <a:t>Note: remove references to “Policy Buddy” if you do not have this add-on feature (section 4)</a:t>
            </a:r>
          </a:p>
        </p:txBody>
      </p:sp>
      <p:sp>
        <p:nvSpPr>
          <p:cNvPr id="3" name="Title 2">
            <a:extLst>
              <a:ext uri="{FF2B5EF4-FFF2-40B4-BE49-F238E27FC236}">
                <a16:creationId xmlns:a16="http://schemas.microsoft.com/office/drawing/2014/main" id="{5C572DF6-DEB2-1146-2B89-52933967D49F}"/>
              </a:ext>
            </a:extLst>
          </p:cNvPr>
          <p:cNvSpPr>
            <a:spLocks noGrp="1"/>
          </p:cNvSpPr>
          <p:nvPr>
            <p:ph type="title"/>
          </p:nvPr>
        </p:nvSpPr>
        <p:spPr>
          <a:xfrm>
            <a:off x="900113" y="779540"/>
            <a:ext cx="10175875" cy="604039"/>
          </a:xfrm>
        </p:spPr>
        <p:txBody>
          <a:bodyPr>
            <a:normAutofit fontScale="90000"/>
          </a:bodyPr>
          <a:lstStyle/>
          <a:p>
            <a:r>
              <a:rPr lang="en-US" dirty="0">
                <a:latin typeface="Barlow ExtraBold"/>
              </a:rPr>
              <a:t>Recommendations for using this training presentation</a:t>
            </a:r>
            <a:endParaRPr lang="en-US" dirty="0"/>
          </a:p>
        </p:txBody>
      </p:sp>
      <p:sp>
        <p:nvSpPr>
          <p:cNvPr id="5" name="Slide Number Placeholder 4">
            <a:extLst>
              <a:ext uri="{FF2B5EF4-FFF2-40B4-BE49-F238E27FC236}">
                <a16:creationId xmlns:a16="http://schemas.microsoft.com/office/drawing/2014/main" id="{9E515779-3A39-2250-13D8-A3C572CE606D}"/>
              </a:ext>
            </a:extLst>
          </p:cNvPr>
          <p:cNvSpPr>
            <a:spLocks noGrp="1"/>
          </p:cNvSpPr>
          <p:nvPr>
            <p:ph type="sldNum" sz="quarter" idx="20"/>
          </p:nvPr>
        </p:nvSpPr>
        <p:spPr/>
        <p:txBody>
          <a:bodyPr/>
          <a:lstStyle/>
          <a:p>
            <a:fld id="{44661A95-0089-4306-9485-D330C59FE3ED}" type="slidenum">
              <a:rPr lang="de-DE" smtClean="0"/>
              <a:pPr/>
              <a:t>1</a:t>
            </a:fld>
            <a:endParaRPr lang="de-DE"/>
          </a:p>
        </p:txBody>
      </p:sp>
      <p:sp>
        <p:nvSpPr>
          <p:cNvPr id="6" name="TextBox 5">
            <a:extLst>
              <a:ext uri="{FF2B5EF4-FFF2-40B4-BE49-F238E27FC236}">
                <a16:creationId xmlns:a16="http://schemas.microsoft.com/office/drawing/2014/main" id="{846809A6-59A6-7C08-683A-602B013F80DA}"/>
              </a:ext>
            </a:extLst>
          </p:cNvPr>
          <p:cNvSpPr txBox="1"/>
          <p:nvPr/>
        </p:nvSpPr>
        <p:spPr bwMode="gray">
          <a:xfrm>
            <a:off x="9810750" y="1642179"/>
            <a:ext cx="2342416" cy="3475310"/>
          </a:xfrm>
          <a:prstGeom prst="rect">
            <a:avLst/>
          </a:prstGeom>
          <a:solidFill>
            <a:srgbClr val="FFFF00"/>
          </a:solidFill>
          <a:ln>
            <a:solidFill>
              <a:srgbClr val="000000"/>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0000"/>
              </a:lnSpc>
              <a:spcAft>
                <a:spcPts val="600"/>
              </a:spcAft>
              <a:buClr>
                <a:schemeClr val="accent1"/>
              </a:buClr>
            </a:pPr>
            <a:endParaRPr lang="en-US" sz="2000" dirty="0"/>
          </a:p>
          <a:p>
            <a:pPr algn="ctr">
              <a:lnSpc>
                <a:spcPct val="110000"/>
              </a:lnSpc>
              <a:spcAft>
                <a:spcPts val="600"/>
              </a:spcAft>
            </a:pPr>
            <a:endParaRPr lang="en-US" sz="2000" dirty="0"/>
          </a:p>
          <a:p>
            <a:pPr algn="ctr">
              <a:lnSpc>
                <a:spcPct val="110000"/>
              </a:lnSpc>
              <a:spcAft>
                <a:spcPts val="600"/>
              </a:spcAft>
            </a:pPr>
            <a:endParaRPr lang="en-US" sz="2000" dirty="0"/>
          </a:p>
          <a:p>
            <a:pPr algn="ctr">
              <a:lnSpc>
                <a:spcPct val="110000"/>
              </a:lnSpc>
              <a:spcAft>
                <a:spcPts val="600"/>
              </a:spcAft>
            </a:pPr>
            <a:r>
              <a:rPr lang="en-US" sz="2000" dirty="0"/>
              <a:t>Delete this slide before sharing this presentation</a:t>
            </a:r>
            <a:endParaRPr lang="en-US" dirty="0"/>
          </a:p>
          <a:p>
            <a:pPr algn="ctr">
              <a:lnSpc>
                <a:spcPct val="110000"/>
              </a:lnSpc>
              <a:spcAft>
                <a:spcPts val="600"/>
              </a:spcAft>
            </a:pPr>
            <a:endParaRPr lang="en-US" sz="2000" dirty="0"/>
          </a:p>
          <a:p>
            <a:pPr algn="ctr">
              <a:lnSpc>
                <a:spcPct val="110000"/>
              </a:lnSpc>
              <a:spcAft>
                <a:spcPts val="600"/>
              </a:spcAft>
            </a:pPr>
            <a:endParaRPr lang="en-US" sz="2000" dirty="0"/>
          </a:p>
          <a:p>
            <a:pPr algn="ctr">
              <a:lnSpc>
                <a:spcPct val="110000"/>
              </a:lnSpc>
              <a:spcAft>
                <a:spcPts val="600"/>
              </a:spcAft>
            </a:pPr>
            <a:endParaRPr lang="en-US" sz="2000" dirty="0"/>
          </a:p>
        </p:txBody>
      </p:sp>
    </p:spTree>
    <p:extLst>
      <p:ext uri="{BB962C8B-B14F-4D97-AF65-F5344CB8AC3E}">
        <p14:creationId xmlns:p14="http://schemas.microsoft.com/office/powerpoint/2010/main" val="372062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3763B-4290-50C7-DE29-7B9FFAC3D682}"/>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6C6A30F8-5053-DDD0-C4B8-EEED484AC7CC}"/>
              </a:ext>
            </a:extLst>
          </p:cNvPr>
          <p:cNvSpPr>
            <a:spLocks noGrp="1"/>
          </p:cNvSpPr>
          <p:nvPr>
            <p:ph type="body" idx="1"/>
          </p:nvPr>
        </p:nvSpPr>
        <p:spPr bwMode="gray">
          <a:xfrm>
            <a:off x="1092200" y="1412875"/>
            <a:ext cx="5563124" cy="4356385"/>
          </a:xfrm>
        </p:spPr>
        <p:txBody>
          <a:bodyPr/>
          <a:lstStyle/>
          <a:p>
            <a:r>
              <a:rPr lang="en-US" b="0" i="0" dirty="0">
                <a:latin typeface="Barlow ExtraBold"/>
              </a:rPr>
              <a:t>Viewing &amp; attesting to policies via an action item</a:t>
            </a:r>
            <a:endParaRPr lang="en-US" dirty="0"/>
          </a:p>
          <a:p>
            <a:pPr lvl="1"/>
            <a:endParaRPr lang="en-US" noProof="0" dirty="0"/>
          </a:p>
        </p:txBody>
      </p:sp>
      <p:sp>
        <p:nvSpPr>
          <p:cNvPr id="8" name="Textplatzhalter 7">
            <a:extLst>
              <a:ext uri="{FF2B5EF4-FFF2-40B4-BE49-F238E27FC236}">
                <a16:creationId xmlns:a16="http://schemas.microsoft.com/office/drawing/2014/main" id="{3A28A700-2FD8-F7C8-836A-7F5C28495FA4}"/>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16" name="Titel 15">
            <a:extLst>
              <a:ext uri="{FF2B5EF4-FFF2-40B4-BE49-F238E27FC236}">
                <a16:creationId xmlns:a16="http://schemas.microsoft.com/office/drawing/2014/main" id="{753CD6FB-A640-0FC9-1C35-25068FCA0FE3}"/>
              </a:ext>
            </a:extLst>
          </p:cNvPr>
          <p:cNvSpPr>
            <a:spLocks noGrp="1"/>
          </p:cNvSpPr>
          <p:nvPr>
            <p:ph type="title"/>
          </p:nvPr>
        </p:nvSpPr>
        <p:spPr/>
        <p:txBody>
          <a:bodyPr/>
          <a:lstStyle/>
          <a:p>
            <a:r>
              <a:rPr lang="en-US" dirty="0">
                <a:latin typeface="Barlow ExtraBold"/>
              </a:rPr>
              <a:t>03</a:t>
            </a:r>
            <a:endParaRPr lang="en-US" noProof="0" dirty="0"/>
          </a:p>
        </p:txBody>
      </p:sp>
    </p:spTree>
    <p:extLst>
      <p:ext uri="{BB962C8B-B14F-4D97-AF65-F5344CB8AC3E}">
        <p14:creationId xmlns:p14="http://schemas.microsoft.com/office/powerpoint/2010/main" val="109393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730D-BB2A-70F9-79D5-C176C21579BF}"/>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2217CA19-FF40-6DA0-26DB-A63D019C7D53}"/>
              </a:ext>
            </a:extLst>
          </p:cNvPr>
          <p:cNvSpPr>
            <a:spLocks noGrp="1"/>
          </p:cNvSpPr>
          <p:nvPr>
            <p:ph idx="1"/>
          </p:nvPr>
        </p:nvSpPr>
        <p:spPr bwMode="gray">
          <a:xfrm>
            <a:off x="260096" y="1770741"/>
            <a:ext cx="4775200" cy="3745024"/>
          </a:xfrm>
        </p:spPr>
        <p:txBody>
          <a:bodyPr vert="horz" lIns="0" tIns="0" rIns="0" bIns="0" rtlCol="0" anchor="t">
            <a:normAutofit/>
          </a:bodyPr>
          <a:lstStyle/>
          <a:p>
            <a:pPr lvl="5">
              <a:buFont typeface="Wingdings" panose="05000000000000000000" pitchFamily="2" charset="2"/>
              <a:buChar char="§"/>
            </a:pPr>
            <a:r>
              <a:rPr lang="en-US" sz="2000" dirty="0"/>
              <a:t>An “action item” is first introduced to you via email, with a clickable link similar to the below:</a:t>
            </a:r>
          </a:p>
        </p:txBody>
      </p:sp>
      <p:sp>
        <p:nvSpPr>
          <p:cNvPr id="2" name="Titel 1">
            <a:extLst>
              <a:ext uri="{FF2B5EF4-FFF2-40B4-BE49-F238E27FC236}">
                <a16:creationId xmlns:a16="http://schemas.microsoft.com/office/drawing/2014/main" id="{14B6CB6D-55A8-D7F8-4E23-B511181FE9CE}"/>
              </a:ext>
            </a:extLst>
          </p:cNvPr>
          <p:cNvSpPr>
            <a:spLocks noGrp="1"/>
          </p:cNvSpPr>
          <p:nvPr>
            <p:ph type="title"/>
          </p:nvPr>
        </p:nvSpPr>
        <p:spPr bwMode="gray">
          <a:xfrm>
            <a:off x="1092200" y="789687"/>
            <a:ext cx="10007600" cy="604039"/>
          </a:xfrm>
        </p:spPr>
        <p:txBody>
          <a:bodyPr>
            <a:normAutofit fontScale="90000"/>
          </a:bodyPr>
          <a:lstStyle/>
          <a:p>
            <a:r>
              <a:rPr lang="en-US" dirty="0"/>
              <a:t>Viewing &amp; Attesting to Policies via an Action Item</a:t>
            </a:r>
            <a:endParaRPr lang="en-US" noProof="0" dirty="0"/>
          </a:p>
        </p:txBody>
      </p:sp>
      <p:sp>
        <p:nvSpPr>
          <p:cNvPr id="4" name="Slide Number Placeholder 3">
            <a:extLst>
              <a:ext uri="{FF2B5EF4-FFF2-40B4-BE49-F238E27FC236}">
                <a16:creationId xmlns:a16="http://schemas.microsoft.com/office/drawing/2014/main" id="{F7E66651-8F2D-19AC-259F-83DA68D14FD5}"/>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11</a:t>
            </a:fld>
            <a:endParaRPr lang="en-US" noProof="0"/>
          </a:p>
        </p:txBody>
      </p:sp>
      <p:pic>
        <p:nvPicPr>
          <p:cNvPr id="7" name="Picture 6">
            <a:extLst>
              <a:ext uri="{FF2B5EF4-FFF2-40B4-BE49-F238E27FC236}">
                <a16:creationId xmlns:a16="http://schemas.microsoft.com/office/drawing/2014/main" id="{2A6E42A1-2D72-6EAB-4470-35789EB0CC35}"/>
              </a:ext>
            </a:extLst>
          </p:cNvPr>
          <p:cNvPicPr>
            <a:picLocks noChangeAspect="1"/>
          </p:cNvPicPr>
          <p:nvPr/>
        </p:nvPicPr>
        <p:blipFill>
          <a:blip r:embed="rId3"/>
          <a:stretch>
            <a:fillRect/>
          </a:stretch>
        </p:blipFill>
        <p:spPr>
          <a:xfrm>
            <a:off x="1092200" y="2951856"/>
            <a:ext cx="2967979" cy="2047326"/>
          </a:xfrm>
          <a:prstGeom prst="rect">
            <a:avLst/>
          </a:prstGeom>
          <a:ln>
            <a:solidFill>
              <a:srgbClr val="000000"/>
            </a:solidFill>
          </a:ln>
        </p:spPr>
      </p:pic>
      <p:sp>
        <p:nvSpPr>
          <p:cNvPr id="13" name="TextBox 12">
            <a:extLst>
              <a:ext uri="{FF2B5EF4-FFF2-40B4-BE49-F238E27FC236}">
                <a16:creationId xmlns:a16="http://schemas.microsoft.com/office/drawing/2014/main" id="{5125357C-71D1-51DF-0D2D-F2A88310F8F8}"/>
              </a:ext>
            </a:extLst>
          </p:cNvPr>
          <p:cNvSpPr txBox="1"/>
          <p:nvPr/>
        </p:nvSpPr>
        <p:spPr bwMode="gray">
          <a:xfrm>
            <a:off x="356297" y="5113308"/>
            <a:ext cx="4439783" cy="982320"/>
          </a:xfrm>
          <a:prstGeom prst="rect">
            <a:avLst/>
          </a:prstGeom>
          <a:solidFill>
            <a:srgbClr val="FFFF00"/>
          </a:solidFill>
          <a:ln>
            <a:solidFill>
              <a:srgbClr val="000000"/>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0000"/>
              </a:lnSpc>
              <a:spcAft>
                <a:spcPts val="600"/>
              </a:spcAft>
            </a:pPr>
            <a:r>
              <a:rPr lang="en-US" sz="2000" b="1"/>
              <a:t>Note to Customer </a:t>
            </a:r>
            <a:r>
              <a:rPr lang="en-US" sz="2000"/>
              <a:t>-</a:t>
            </a:r>
            <a:r>
              <a:rPr lang="en-US" sz="2000" b="1"/>
              <a:t> </a:t>
            </a:r>
            <a:r>
              <a:rPr lang="en-US" sz="2000"/>
              <a:t>be sure to revise the email screenshot if you customize the campaign email text.</a:t>
            </a:r>
            <a:endParaRPr lang="en-US" sz="2000">
              <a:solidFill>
                <a:srgbClr val="FF0000"/>
              </a:solidFill>
            </a:endParaRPr>
          </a:p>
        </p:txBody>
      </p:sp>
      <p:sp>
        <p:nvSpPr>
          <p:cNvPr id="16" name="Inhaltsplatzhalter 5">
            <a:extLst>
              <a:ext uri="{FF2B5EF4-FFF2-40B4-BE49-F238E27FC236}">
                <a16:creationId xmlns:a16="http://schemas.microsoft.com/office/drawing/2014/main" id="{C05487A2-8E9A-DA83-AF6A-442E31F7DB15}"/>
              </a:ext>
            </a:extLst>
          </p:cNvPr>
          <p:cNvSpPr txBox="1">
            <a:spLocks/>
          </p:cNvSpPr>
          <p:nvPr/>
        </p:nvSpPr>
        <p:spPr bwMode="gray">
          <a:xfrm>
            <a:off x="5334931" y="1719106"/>
            <a:ext cx="6063992" cy="1230439"/>
          </a:xfrm>
          <a:prstGeom prst="rect">
            <a:avLst/>
          </a:prstGeom>
        </p:spPr>
        <p:txBody>
          <a:bodyPr vert="horz" lIns="0" tIns="0" rIns="0" bIns="0" rtlCol="0" anchor="t">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baseline="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66700" indent="-266700" algn="l" defTabSz="914400" rtl="0" eaLnBrk="1" latinLnBrk="0" hangingPunct="1">
              <a:lnSpc>
                <a:spcPct val="110000"/>
              </a:lnSpc>
              <a:spcBef>
                <a:spcPts val="600"/>
              </a:spcBef>
              <a:spcAft>
                <a:spcPts val="600"/>
              </a:spcAft>
              <a:buClr>
                <a:schemeClr val="accent1"/>
              </a:buClr>
              <a:buSzPct val="80000"/>
              <a:buFontTx/>
              <a:buBlip>
                <a:blip r:embed="rId4"/>
              </a:buBlip>
              <a:defRPr sz="2000" kern="1200">
                <a:solidFill>
                  <a:schemeClr val="tx1"/>
                </a:solidFill>
                <a:latin typeface="+mn-lt"/>
                <a:ea typeface="+mn-ea"/>
                <a:cs typeface="+mn-cs"/>
              </a:defRPr>
            </a:lvl3pPr>
            <a:lvl4pPr marL="542925" indent="-276225" algn="l" defTabSz="914400" rtl="0" eaLnBrk="1" latinLnBrk="0" hangingPunct="1">
              <a:lnSpc>
                <a:spcPct val="110000"/>
              </a:lnSpc>
              <a:spcBef>
                <a:spcPts val="600"/>
              </a:spcBef>
              <a:spcAft>
                <a:spcPts val="60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60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628650" indent="-268288" algn="l" defTabSz="914400" rtl="0" eaLnBrk="1" latinLnBrk="0" hangingPunct="1">
              <a:lnSpc>
                <a:spcPct val="110000"/>
              </a:lnSpc>
              <a:spcBef>
                <a:spcPts val="600"/>
              </a:spcBef>
              <a:spcAft>
                <a:spcPts val="600"/>
              </a:spcAft>
              <a:buClr>
                <a:schemeClr val="accent1"/>
              </a:buClr>
              <a:buSzPct val="80000"/>
              <a:buFontTx/>
              <a:buBlip>
                <a:blip r:embed="rId4"/>
              </a:buBlip>
              <a:defRPr sz="2000" kern="1200">
                <a:solidFill>
                  <a:schemeClr val="tx1"/>
                </a:solidFill>
                <a:latin typeface="+mn-lt"/>
                <a:ea typeface="+mn-ea"/>
                <a:cs typeface="+mn-cs"/>
              </a:defRPr>
            </a:lvl8pPr>
            <a:lvl9pPr marL="895350" indent="-266700" algn="l" defTabSz="914400" rtl="0" eaLnBrk="1" latinLnBrk="0" hangingPunct="1">
              <a:lnSpc>
                <a:spcPct val="110000"/>
              </a:lnSpc>
              <a:spcBef>
                <a:spcPts val="600"/>
              </a:spcBef>
              <a:spcAft>
                <a:spcPts val="600"/>
              </a:spcAft>
              <a:buClr>
                <a:schemeClr val="accent1"/>
              </a:buClr>
              <a:buSzPct val="80000"/>
              <a:buFontTx/>
              <a:buBlip>
                <a:blip r:embed="rId4"/>
              </a:buBlip>
              <a:defRPr sz="2000" kern="1200">
                <a:solidFill>
                  <a:schemeClr val="tx1"/>
                </a:solidFill>
                <a:latin typeface="+mn-lt"/>
                <a:ea typeface="+mn-ea"/>
                <a:cs typeface="+mn-cs"/>
              </a:defRPr>
            </a:lvl9pPr>
          </a:lstStyle>
          <a:p>
            <a:pPr marL="342900" indent="-342900">
              <a:buClr>
                <a:srgbClr val="E90055"/>
              </a:buClr>
              <a:buSzPct val="100000"/>
              <a:buFont typeface="Wingdings" panose="05000000000000000000" pitchFamily="2" charset="2"/>
              <a:buChar char="§"/>
            </a:pPr>
            <a:r>
              <a:rPr lang="en-US" sz="1600" dirty="0">
                <a:latin typeface="Barlow"/>
              </a:rPr>
              <a:t>Clicking on the link from your email will take you directly into the </a:t>
            </a:r>
            <a:r>
              <a:rPr lang="en-US" sz="1600">
                <a:latin typeface="Barlow"/>
              </a:rPr>
              <a:t>action item. You can also find it on your Home page in </a:t>
            </a:r>
            <a:r>
              <a:rPr lang="en-US" sz="1600" dirty="0">
                <a:latin typeface="Barlow"/>
              </a:rPr>
              <a:t>Integrity Hub</a:t>
            </a:r>
          </a:p>
          <a:p>
            <a:pPr marL="342900" indent="-342900">
              <a:buClr>
                <a:srgbClr val="E90055"/>
              </a:buClr>
              <a:buSzPct val="100000"/>
              <a:buFont typeface="Wingdings" panose="05000000000000000000" pitchFamily="2" charset="2"/>
              <a:buChar char="§"/>
            </a:pPr>
            <a:r>
              <a:rPr lang="en-US" sz="1600" dirty="0">
                <a:latin typeface="Barlow"/>
              </a:rPr>
              <a:t>Select “Review &amp; attest” to begin the policy attestation process</a:t>
            </a:r>
            <a:endParaRPr lang="en-US" sz="1600" dirty="0">
              <a:effectLst/>
              <a:latin typeface="Barlow"/>
            </a:endParaRPr>
          </a:p>
        </p:txBody>
      </p:sp>
      <p:pic>
        <p:nvPicPr>
          <p:cNvPr id="5" name="Picture 4">
            <a:extLst>
              <a:ext uri="{FF2B5EF4-FFF2-40B4-BE49-F238E27FC236}">
                <a16:creationId xmlns:a16="http://schemas.microsoft.com/office/drawing/2014/main" id="{A1BCF03C-69D0-5748-A23C-C54E3F2674FF}"/>
              </a:ext>
            </a:extLst>
          </p:cNvPr>
          <p:cNvPicPr>
            <a:picLocks noChangeAspect="1"/>
          </p:cNvPicPr>
          <p:nvPr/>
        </p:nvPicPr>
        <p:blipFill>
          <a:blip r:embed="rId5"/>
          <a:stretch>
            <a:fillRect/>
          </a:stretch>
        </p:blipFill>
        <p:spPr>
          <a:xfrm>
            <a:off x="5696085" y="3100437"/>
            <a:ext cx="5342295" cy="3426202"/>
          </a:xfrm>
          <a:prstGeom prst="rect">
            <a:avLst/>
          </a:prstGeom>
          <a:ln>
            <a:solidFill>
              <a:srgbClr val="000000"/>
            </a:solidFill>
          </a:ln>
        </p:spPr>
      </p:pic>
    </p:spTree>
    <p:extLst>
      <p:ext uri="{BB962C8B-B14F-4D97-AF65-F5344CB8AC3E}">
        <p14:creationId xmlns:p14="http://schemas.microsoft.com/office/powerpoint/2010/main" val="297859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89617-E1C6-FAC2-3CC7-B1610B961F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EAA042-62D5-D9FC-5BFC-7AA9C843CD38}"/>
              </a:ext>
            </a:extLst>
          </p:cNvPr>
          <p:cNvSpPr>
            <a:spLocks noGrp="1"/>
          </p:cNvSpPr>
          <p:nvPr>
            <p:ph type="title"/>
          </p:nvPr>
        </p:nvSpPr>
        <p:spPr bwMode="gray">
          <a:xfrm>
            <a:off x="1092200" y="789687"/>
            <a:ext cx="10007600" cy="604039"/>
          </a:xfrm>
        </p:spPr>
        <p:txBody>
          <a:bodyPr>
            <a:normAutofit fontScale="90000"/>
          </a:bodyPr>
          <a:lstStyle/>
          <a:p>
            <a:r>
              <a:rPr lang="en-US" dirty="0"/>
              <a:t>Viewing &amp; Attesting to Policies via an Action Item</a:t>
            </a:r>
            <a:endParaRPr lang="en-US" noProof="0" dirty="0"/>
          </a:p>
        </p:txBody>
      </p:sp>
      <p:sp>
        <p:nvSpPr>
          <p:cNvPr id="4" name="Slide Number Placeholder 3">
            <a:extLst>
              <a:ext uri="{FF2B5EF4-FFF2-40B4-BE49-F238E27FC236}">
                <a16:creationId xmlns:a16="http://schemas.microsoft.com/office/drawing/2014/main" id="{799D4A40-B408-F306-1FFC-FB84CDEDBB51}"/>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12</a:t>
            </a:fld>
            <a:endParaRPr lang="en-US" noProof="0"/>
          </a:p>
        </p:txBody>
      </p:sp>
      <p:sp>
        <p:nvSpPr>
          <p:cNvPr id="9" name="Inhaltsplatzhalter 5">
            <a:extLst>
              <a:ext uri="{FF2B5EF4-FFF2-40B4-BE49-F238E27FC236}">
                <a16:creationId xmlns:a16="http://schemas.microsoft.com/office/drawing/2014/main" id="{2FC74724-1EDA-5719-3BAF-32769E08D942}"/>
              </a:ext>
            </a:extLst>
          </p:cNvPr>
          <p:cNvSpPr txBox="1">
            <a:spLocks/>
          </p:cNvSpPr>
          <p:nvPr/>
        </p:nvSpPr>
        <p:spPr bwMode="gray">
          <a:xfrm>
            <a:off x="809148" y="1898757"/>
            <a:ext cx="4775200"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baseline="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66700" indent="-266700"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3pPr>
            <a:lvl4pPr marL="542925" indent="-276225"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60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628650" indent="-268288"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8pPr>
            <a:lvl9pPr marL="895350" indent="-266700"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t>Read the policy, then select the </a:t>
            </a:r>
            <a:r>
              <a:rPr lang="en-US" sz="2000" b="1" dirty="0"/>
              <a:t>Attest</a:t>
            </a:r>
            <a:r>
              <a:rPr lang="en-US" sz="2000" dirty="0"/>
              <a:t> button when ready</a:t>
            </a:r>
          </a:p>
        </p:txBody>
      </p:sp>
      <p:pic>
        <p:nvPicPr>
          <p:cNvPr id="11" name="Picture 10">
            <a:extLst>
              <a:ext uri="{FF2B5EF4-FFF2-40B4-BE49-F238E27FC236}">
                <a16:creationId xmlns:a16="http://schemas.microsoft.com/office/drawing/2014/main" id="{8A69CDC0-0C16-3CE4-1825-DF3A9DF666AE}"/>
              </a:ext>
            </a:extLst>
          </p:cNvPr>
          <p:cNvPicPr>
            <a:picLocks noChangeAspect="1"/>
          </p:cNvPicPr>
          <p:nvPr/>
        </p:nvPicPr>
        <p:blipFill>
          <a:blip r:embed="rId4"/>
          <a:stretch>
            <a:fillRect/>
          </a:stretch>
        </p:blipFill>
        <p:spPr>
          <a:xfrm>
            <a:off x="799155" y="2880360"/>
            <a:ext cx="5013793" cy="3309654"/>
          </a:xfrm>
          <a:prstGeom prst="rect">
            <a:avLst/>
          </a:prstGeom>
          <a:ln>
            <a:solidFill>
              <a:srgbClr val="000000"/>
            </a:solidFill>
          </a:ln>
        </p:spPr>
      </p:pic>
      <p:sp>
        <p:nvSpPr>
          <p:cNvPr id="8" name="Inhaltsplatzhalter 5">
            <a:extLst>
              <a:ext uri="{FF2B5EF4-FFF2-40B4-BE49-F238E27FC236}">
                <a16:creationId xmlns:a16="http://schemas.microsoft.com/office/drawing/2014/main" id="{122D90D4-0A14-655F-2E8F-D080BC2659BB}"/>
              </a:ext>
            </a:extLst>
          </p:cNvPr>
          <p:cNvSpPr txBox="1">
            <a:spLocks/>
          </p:cNvSpPr>
          <p:nvPr/>
        </p:nvSpPr>
        <p:spPr bwMode="gray">
          <a:xfrm>
            <a:off x="5917595" y="1898757"/>
            <a:ext cx="6033613"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baseline="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66700" indent="-266700"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3pPr>
            <a:lvl4pPr marL="542925" indent="-276225"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60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628650" indent="-268288"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8pPr>
            <a:lvl9pPr marL="895350" indent="-266700"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1800" dirty="0"/>
              <a:t>Depending on the policy, this will prompt for either a confirmation checkbox, an electronic signature, or a quiz to check for understanding – complete the step to attest to the policy.</a:t>
            </a:r>
          </a:p>
        </p:txBody>
      </p:sp>
      <p:pic>
        <p:nvPicPr>
          <p:cNvPr id="12" name="Picture 11">
            <a:extLst>
              <a:ext uri="{FF2B5EF4-FFF2-40B4-BE49-F238E27FC236}">
                <a16:creationId xmlns:a16="http://schemas.microsoft.com/office/drawing/2014/main" id="{9C5718E8-8FF8-D002-3A61-4A4D15B096E9}"/>
              </a:ext>
            </a:extLst>
          </p:cNvPr>
          <p:cNvPicPr>
            <a:picLocks noChangeAspect="1"/>
          </p:cNvPicPr>
          <p:nvPr/>
        </p:nvPicPr>
        <p:blipFill>
          <a:blip r:embed="rId5"/>
          <a:stretch>
            <a:fillRect/>
          </a:stretch>
        </p:blipFill>
        <p:spPr>
          <a:xfrm>
            <a:off x="7070227" y="3429000"/>
            <a:ext cx="3728347" cy="1568729"/>
          </a:xfrm>
          <a:prstGeom prst="rect">
            <a:avLst/>
          </a:prstGeom>
          <a:ln>
            <a:solidFill>
              <a:srgbClr val="000000"/>
            </a:solidFill>
          </a:ln>
        </p:spPr>
      </p:pic>
    </p:spTree>
    <p:extLst>
      <p:ext uri="{BB962C8B-B14F-4D97-AF65-F5344CB8AC3E}">
        <p14:creationId xmlns:p14="http://schemas.microsoft.com/office/powerpoint/2010/main" val="199920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5CC8A-AEE0-4232-B89A-66D9F9EEB1BF}"/>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E91DEF8A-56B0-EAC4-C68F-39C78000977C}"/>
              </a:ext>
            </a:extLst>
          </p:cNvPr>
          <p:cNvSpPr>
            <a:spLocks noGrp="1"/>
          </p:cNvSpPr>
          <p:nvPr>
            <p:ph idx="1"/>
          </p:nvPr>
        </p:nvSpPr>
        <p:spPr bwMode="gray">
          <a:xfrm>
            <a:off x="534606" y="1922994"/>
            <a:ext cx="5561394" cy="3745024"/>
          </a:xfrm>
        </p:spPr>
        <p:txBody>
          <a:bodyPr vert="horz" lIns="0" tIns="0" rIns="0" bIns="0" rtlCol="0" anchor="t">
            <a:normAutofit/>
          </a:bodyPr>
          <a:lstStyle/>
          <a:p>
            <a:pPr lvl="5"/>
            <a:r>
              <a:rPr lang="en-US" sz="2000" dirty="0"/>
              <a:t>Select the ‘</a:t>
            </a:r>
            <a:r>
              <a:rPr lang="en-US" sz="2000" b="1" dirty="0"/>
              <a:t>Return to dashboard’ </a:t>
            </a:r>
            <a:r>
              <a:rPr lang="en-US" sz="2000" dirty="0"/>
              <a:t>button to navigate back to your home page to complete any unfinished action items</a:t>
            </a:r>
          </a:p>
          <a:p>
            <a:pPr lvl="5"/>
            <a:endParaRPr lang="en-US" sz="2000" b="1" dirty="0"/>
          </a:p>
          <a:p>
            <a:pPr lvl="5"/>
            <a:endParaRPr lang="en-US" sz="2000" b="1" dirty="0"/>
          </a:p>
          <a:p>
            <a:pPr lvl="5"/>
            <a:endParaRPr lang="en-US" sz="2000" b="1" dirty="0"/>
          </a:p>
          <a:p>
            <a:pPr lvl="5"/>
            <a:endParaRPr lang="en-US" sz="2000" b="1" dirty="0"/>
          </a:p>
        </p:txBody>
      </p:sp>
      <p:sp>
        <p:nvSpPr>
          <p:cNvPr id="2" name="Titel 1">
            <a:extLst>
              <a:ext uri="{FF2B5EF4-FFF2-40B4-BE49-F238E27FC236}">
                <a16:creationId xmlns:a16="http://schemas.microsoft.com/office/drawing/2014/main" id="{0290E0AC-092B-AB91-D050-7FDE5B1F881E}"/>
              </a:ext>
            </a:extLst>
          </p:cNvPr>
          <p:cNvSpPr>
            <a:spLocks noGrp="1"/>
          </p:cNvSpPr>
          <p:nvPr>
            <p:ph type="title"/>
          </p:nvPr>
        </p:nvSpPr>
        <p:spPr bwMode="gray">
          <a:xfrm>
            <a:off x="1092200" y="789687"/>
            <a:ext cx="10007600" cy="604039"/>
          </a:xfrm>
        </p:spPr>
        <p:txBody>
          <a:bodyPr>
            <a:normAutofit fontScale="90000"/>
          </a:bodyPr>
          <a:lstStyle/>
          <a:p>
            <a:r>
              <a:rPr lang="en-US" dirty="0"/>
              <a:t>Viewing &amp; Attesting to Policies via an Action Item</a:t>
            </a:r>
            <a:endParaRPr lang="en-US" noProof="0" dirty="0"/>
          </a:p>
        </p:txBody>
      </p:sp>
      <p:sp>
        <p:nvSpPr>
          <p:cNvPr id="4" name="Slide Number Placeholder 3">
            <a:extLst>
              <a:ext uri="{FF2B5EF4-FFF2-40B4-BE49-F238E27FC236}">
                <a16:creationId xmlns:a16="http://schemas.microsoft.com/office/drawing/2014/main" id="{40DB06DF-963C-C2F0-2376-5A07E3234E5E}"/>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13</a:t>
            </a:fld>
            <a:endParaRPr lang="en-US" noProof="0"/>
          </a:p>
        </p:txBody>
      </p:sp>
      <p:pic>
        <p:nvPicPr>
          <p:cNvPr id="7" name="Picture 6">
            <a:extLst>
              <a:ext uri="{FF2B5EF4-FFF2-40B4-BE49-F238E27FC236}">
                <a16:creationId xmlns:a16="http://schemas.microsoft.com/office/drawing/2014/main" id="{9494B071-CBF9-DB74-C109-CF6AC82DD638}"/>
              </a:ext>
            </a:extLst>
          </p:cNvPr>
          <p:cNvPicPr>
            <a:picLocks noChangeAspect="1"/>
          </p:cNvPicPr>
          <p:nvPr/>
        </p:nvPicPr>
        <p:blipFill>
          <a:blip r:embed="rId3"/>
          <a:stretch>
            <a:fillRect/>
          </a:stretch>
        </p:blipFill>
        <p:spPr>
          <a:xfrm>
            <a:off x="6452041" y="1922994"/>
            <a:ext cx="4266149" cy="1773568"/>
          </a:xfrm>
          <a:prstGeom prst="rect">
            <a:avLst/>
          </a:prstGeom>
          <a:ln>
            <a:noFill/>
          </a:ln>
        </p:spPr>
      </p:pic>
    </p:spTree>
    <p:extLst>
      <p:ext uri="{BB962C8B-B14F-4D97-AF65-F5344CB8AC3E}">
        <p14:creationId xmlns:p14="http://schemas.microsoft.com/office/powerpoint/2010/main" val="308094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26FB5-E015-F38A-A59C-6C8B229CD1C4}"/>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DF140C24-9F9F-F76D-3E74-849AB135687A}"/>
              </a:ext>
            </a:extLst>
          </p:cNvPr>
          <p:cNvSpPr>
            <a:spLocks noGrp="1"/>
          </p:cNvSpPr>
          <p:nvPr>
            <p:ph idx="1"/>
          </p:nvPr>
        </p:nvSpPr>
        <p:spPr bwMode="gray">
          <a:xfrm>
            <a:off x="534606" y="1922994"/>
            <a:ext cx="5561394" cy="3452195"/>
          </a:xfrm>
        </p:spPr>
        <p:txBody>
          <a:bodyPr vert="horz" lIns="0" tIns="0" rIns="0" bIns="0" rtlCol="0" anchor="t">
            <a:normAutofit/>
          </a:bodyPr>
          <a:lstStyle/>
          <a:p>
            <a:pPr lvl="5"/>
            <a:r>
              <a:rPr lang="en-US" sz="2000" dirty="0"/>
              <a:t>Note: Some policies may only require you to </a:t>
            </a:r>
            <a:r>
              <a:rPr lang="en-US" sz="2000" b="1" i="1" dirty="0"/>
              <a:t>read</a:t>
            </a:r>
            <a:r>
              <a:rPr lang="en-US" sz="2000" dirty="0"/>
              <a:t> the document, so no action needs to be taken after the policy is clicked on. The policy will immediately be marked as “Completed,” and you can continue with your other action items.</a:t>
            </a:r>
          </a:p>
          <a:p>
            <a:pPr lvl="5"/>
            <a:endParaRPr lang="en-US" sz="2000" b="1" dirty="0"/>
          </a:p>
          <a:p>
            <a:pPr marL="0" lvl="5" indent="0">
              <a:buNone/>
            </a:pPr>
            <a:endParaRPr lang="en-US" sz="2000" b="1" dirty="0"/>
          </a:p>
          <a:p>
            <a:pPr marL="0" lvl="5" indent="0">
              <a:buNone/>
            </a:pPr>
            <a:endParaRPr lang="en-US" sz="2000" b="1" dirty="0"/>
          </a:p>
          <a:p>
            <a:pPr lvl="5"/>
            <a:endParaRPr lang="en-US" sz="2000" b="1" dirty="0"/>
          </a:p>
          <a:p>
            <a:pPr marL="0" lvl="5" indent="0">
              <a:buNone/>
            </a:pPr>
            <a:endParaRPr lang="en-US" sz="2000" b="1" dirty="0"/>
          </a:p>
        </p:txBody>
      </p:sp>
      <p:sp>
        <p:nvSpPr>
          <p:cNvPr id="2" name="Titel 1">
            <a:extLst>
              <a:ext uri="{FF2B5EF4-FFF2-40B4-BE49-F238E27FC236}">
                <a16:creationId xmlns:a16="http://schemas.microsoft.com/office/drawing/2014/main" id="{E98A8D57-0F45-4497-906F-376B69474D85}"/>
              </a:ext>
            </a:extLst>
          </p:cNvPr>
          <p:cNvSpPr>
            <a:spLocks noGrp="1"/>
          </p:cNvSpPr>
          <p:nvPr>
            <p:ph type="title"/>
          </p:nvPr>
        </p:nvSpPr>
        <p:spPr bwMode="gray">
          <a:xfrm>
            <a:off x="1092200" y="789687"/>
            <a:ext cx="10007600" cy="604039"/>
          </a:xfrm>
        </p:spPr>
        <p:txBody>
          <a:bodyPr>
            <a:normAutofit/>
          </a:bodyPr>
          <a:lstStyle/>
          <a:p>
            <a:r>
              <a:rPr lang="en-US" b="0" i="0" dirty="0">
                <a:latin typeface="Barlow ExtraBold"/>
              </a:rPr>
              <a:t>Viewing &amp; attesting to policies as needed</a:t>
            </a:r>
            <a:endParaRPr lang="en-US" noProof="0" dirty="0"/>
          </a:p>
        </p:txBody>
      </p:sp>
      <p:sp>
        <p:nvSpPr>
          <p:cNvPr id="4" name="Slide Number Placeholder 3">
            <a:extLst>
              <a:ext uri="{FF2B5EF4-FFF2-40B4-BE49-F238E27FC236}">
                <a16:creationId xmlns:a16="http://schemas.microsoft.com/office/drawing/2014/main" id="{8CFCFACD-4F9F-B061-5A08-177C3C543ECF}"/>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14</a:t>
            </a:fld>
            <a:endParaRPr lang="en-US" noProof="0"/>
          </a:p>
        </p:txBody>
      </p:sp>
      <p:pic>
        <p:nvPicPr>
          <p:cNvPr id="8" name="Picture 7">
            <a:extLst>
              <a:ext uri="{FF2B5EF4-FFF2-40B4-BE49-F238E27FC236}">
                <a16:creationId xmlns:a16="http://schemas.microsoft.com/office/drawing/2014/main" id="{A35708A6-0BED-3535-31EA-2B2057C9456E}"/>
              </a:ext>
            </a:extLst>
          </p:cNvPr>
          <p:cNvPicPr>
            <a:picLocks noChangeAspect="1"/>
          </p:cNvPicPr>
          <p:nvPr/>
        </p:nvPicPr>
        <p:blipFill>
          <a:blip r:embed="rId3"/>
          <a:stretch>
            <a:fillRect/>
          </a:stretch>
        </p:blipFill>
        <p:spPr>
          <a:xfrm>
            <a:off x="6388284" y="1922994"/>
            <a:ext cx="4711516" cy="3254487"/>
          </a:xfrm>
          <a:prstGeom prst="rect">
            <a:avLst/>
          </a:prstGeom>
          <a:ln>
            <a:solidFill>
              <a:srgbClr val="000000"/>
            </a:solidFill>
          </a:ln>
        </p:spPr>
      </p:pic>
    </p:spTree>
    <p:extLst>
      <p:ext uri="{BB962C8B-B14F-4D97-AF65-F5344CB8AC3E}">
        <p14:creationId xmlns:p14="http://schemas.microsoft.com/office/powerpoint/2010/main" val="3662884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468856" cy="4356385"/>
          </a:xfrm>
        </p:spPr>
        <p:txBody>
          <a:bodyPr/>
          <a:lstStyle/>
          <a:p>
            <a:r>
              <a:rPr lang="en-US" b="0" i="0" dirty="0">
                <a:latin typeface="Barlow ExtraBold"/>
              </a:rPr>
              <a:t>Policy Buddy</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16" name="Titel 15">
            <a:extLst>
              <a:ext uri="{FF2B5EF4-FFF2-40B4-BE49-F238E27FC236}">
                <a16:creationId xmlns:a16="http://schemas.microsoft.com/office/drawing/2014/main" id="{DC9E300B-8212-1D3E-D812-4DA0049EAF51}"/>
              </a:ext>
            </a:extLst>
          </p:cNvPr>
          <p:cNvSpPr>
            <a:spLocks noGrp="1"/>
          </p:cNvSpPr>
          <p:nvPr>
            <p:ph type="title"/>
          </p:nvPr>
        </p:nvSpPr>
        <p:spPr/>
        <p:txBody>
          <a:bodyPr/>
          <a:lstStyle/>
          <a:p>
            <a:r>
              <a:rPr lang="en-US">
                <a:latin typeface="Barlow ExtraBold"/>
              </a:rPr>
              <a:t>04</a:t>
            </a:r>
            <a:endParaRPr lang="en-US" noProof="0"/>
          </a:p>
        </p:txBody>
      </p:sp>
    </p:spTree>
    <p:extLst>
      <p:ext uri="{BB962C8B-B14F-4D97-AF65-F5344CB8AC3E}">
        <p14:creationId xmlns:p14="http://schemas.microsoft.com/office/powerpoint/2010/main" val="395473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62FC0-DECE-F92E-C3EF-9F68167944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0E0906-6F44-758D-496F-D8BA8841D5B4}"/>
              </a:ext>
            </a:extLst>
          </p:cNvPr>
          <p:cNvSpPr>
            <a:spLocks noGrp="1"/>
          </p:cNvSpPr>
          <p:nvPr>
            <p:ph type="title"/>
          </p:nvPr>
        </p:nvSpPr>
        <p:spPr bwMode="gray">
          <a:xfrm>
            <a:off x="1092200" y="789687"/>
            <a:ext cx="10007600" cy="604039"/>
          </a:xfrm>
        </p:spPr>
        <p:txBody>
          <a:bodyPr/>
          <a:lstStyle/>
          <a:p>
            <a:r>
              <a:rPr lang="en-US" dirty="0">
                <a:latin typeface="Barlow ExtraBold"/>
              </a:rPr>
              <a:t>Policy Buddy Explained</a:t>
            </a:r>
            <a:endParaRPr lang="en-US" dirty="0"/>
          </a:p>
        </p:txBody>
      </p:sp>
      <p:sp>
        <p:nvSpPr>
          <p:cNvPr id="7" name="Slide Number Placeholder 6">
            <a:extLst>
              <a:ext uri="{FF2B5EF4-FFF2-40B4-BE49-F238E27FC236}">
                <a16:creationId xmlns:a16="http://schemas.microsoft.com/office/drawing/2014/main" id="{67A9E7BA-091C-70D6-8CCE-2E1B10F8C191}"/>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16</a:t>
            </a:fld>
            <a:endParaRPr lang="en-US" noProof="0"/>
          </a:p>
        </p:txBody>
      </p:sp>
      <p:sp>
        <p:nvSpPr>
          <p:cNvPr id="5" name="Inhaltsplatzhalter 5">
            <a:extLst>
              <a:ext uri="{FF2B5EF4-FFF2-40B4-BE49-F238E27FC236}">
                <a16:creationId xmlns:a16="http://schemas.microsoft.com/office/drawing/2014/main" id="{C47A682A-038F-2223-5C5A-F4F584F2B715}"/>
              </a:ext>
            </a:extLst>
          </p:cNvPr>
          <p:cNvSpPr txBox="1">
            <a:spLocks/>
          </p:cNvSpPr>
          <p:nvPr/>
        </p:nvSpPr>
        <p:spPr bwMode="gray">
          <a:xfrm>
            <a:off x="641858" y="2033880"/>
            <a:ext cx="4844542" cy="3871619"/>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t>Policy Buddy is an AI-powered assistant that helps employees quickly find, understand, and interact with company policies</a:t>
            </a:r>
          </a:p>
          <a:p>
            <a:pPr marL="0" lvl="5" indent="0">
              <a:buNone/>
            </a:pPr>
            <a:endParaRPr lang="en-US" sz="2000" dirty="0"/>
          </a:p>
          <a:p>
            <a:pPr lvl="5"/>
            <a:r>
              <a:rPr lang="en-US" sz="2000" dirty="0"/>
              <a:t>Type your policy-related question into the field and hit send. Policy Buddy will review your company’s policies to provide an answer to your question.</a:t>
            </a:r>
          </a:p>
        </p:txBody>
      </p:sp>
      <p:pic>
        <p:nvPicPr>
          <p:cNvPr id="6" name="Picture 5">
            <a:extLst>
              <a:ext uri="{FF2B5EF4-FFF2-40B4-BE49-F238E27FC236}">
                <a16:creationId xmlns:a16="http://schemas.microsoft.com/office/drawing/2014/main" id="{B2EC5C65-8F97-4FE2-44B8-AA64958905F4}"/>
              </a:ext>
            </a:extLst>
          </p:cNvPr>
          <p:cNvPicPr>
            <a:picLocks noChangeAspect="1"/>
          </p:cNvPicPr>
          <p:nvPr/>
        </p:nvPicPr>
        <p:blipFill>
          <a:blip r:embed="rId4"/>
          <a:stretch>
            <a:fillRect/>
          </a:stretch>
        </p:blipFill>
        <p:spPr>
          <a:xfrm>
            <a:off x="5752478" y="2121562"/>
            <a:ext cx="5047940" cy="3150218"/>
          </a:xfrm>
          <a:prstGeom prst="rect">
            <a:avLst/>
          </a:prstGeom>
          <a:ln>
            <a:noFill/>
          </a:ln>
        </p:spPr>
      </p:pic>
    </p:spTree>
    <p:extLst>
      <p:ext uri="{BB962C8B-B14F-4D97-AF65-F5344CB8AC3E}">
        <p14:creationId xmlns:p14="http://schemas.microsoft.com/office/powerpoint/2010/main" val="154124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B55C21-6630-CB14-AE2E-CAAB3BC55268}"/>
              </a:ext>
            </a:extLst>
          </p:cNvPr>
          <p:cNvSpPr>
            <a:spLocks noGrp="1"/>
          </p:cNvSpPr>
          <p:nvPr>
            <p:ph type="title"/>
          </p:nvPr>
        </p:nvSpPr>
        <p:spPr bwMode="gray">
          <a:xfrm>
            <a:off x="1092200" y="2658668"/>
            <a:ext cx="4895850" cy="1540664"/>
          </a:xfrm>
        </p:spPr>
        <p:txBody>
          <a:bodyPr/>
          <a:lstStyle/>
          <a:p>
            <a:r>
              <a:rPr lang="en-US" noProof="0"/>
              <a:t>Thank you </a:t>
            </a:r>
            <a:br>
              <a:rPr lang="en-US" noProof="0"/>
            </a:br>
            <a:r>
              <a:rPr lang="en-US" noProof="0"/>
              <a:t>for your attention</a:t>
            </a:r>
          </a:p>
        </p:txBody>
      </p:sp>
      <p:pic>
        <p:nvPicPr>
          <p:cNvPr id="3" name="Bildplatzhalter 55" descr="Ein Bild, das Quadrat enthält.&#10;&#10;Automatisch generierte Beschreibung">
            <a:extLst>
              <a:ext uri="{FF2B5EF4-FFF2-40B4-BE49-F238E27FC236}">
                <a16:creationId xmlns:a16="http://schemas.microsoft.com/office/drawing/2014/main" id="{D1C78979-925A-7CDB-9CDD-C28E10B99D1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6" b="26"/>
          <a:stretch/>
        </p:blipFill>
        <p:spPr bwMode="gray">
          <a:xfrm>
            <a:off x="3694788" y="0"/>
            <a:ext cx="8497212" cy="6858000"/>
          </a:xfrm>
        </p:spPr>
      </p:pic>
    </p:spTree>
    <p:extLst>
      <p:ext uri="{BB962C8B-B14F-4D97-AF65-F5344CB8AC3E}">
        <p14:creationId xmlns:p14="http://schemas.microsoft.com/office/powerpoint/2010/main" val="13789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46A0-7A3C-F68D-7305-B44CE16E3496}"/>
            </a:ext>
          </a:extLst>
        </p:cNvPr>
        <p:cNvGrpSpPr/>
        <p:nvPr/>
      </p:nvGrpSpPr>
      <p:grpSpPr>
        <a:xfrm>
          <a:off x="0" y="0"/>
          <a:ext cx="0" cy="0"/>
          <a:chOff x="0" y="0"/>
          <a:chExt cx="0" cy="0"/>
        </a:xfrm>
      </p:grpSpPr>
      <p:pic>
        <p:nvPicPr>
          <p:cNvPr id="6" name="Bildplatzhalter 5" descr="Ein Bild, das Screenshot, Design enthält.&#10;&#10;Automatisch generierte Beschreibung">
            <a:extLst>
              <a:ext uri="{FF2B5EF4-FFF2-40B4-BE49-F238E27FC236}">
                <a16:creationId xmlns:a16="http://schemas.microsoft.com/office/drawing/2014/main" id="{EB29E919-4DF6-1C87-A9AC-DED268BAC4E2}"/>
              </a:ext>
            </a:extLst>
          </p:cNvPr>
          <p:cNvPicPr>
            <a:picLocks noGrp="1" noChangeAspect="1"/>
          </p:cNvPicPr>
          <p:nvPr>
            <p:ph type="pic" sz="quarter" idx="12"/>
          </p:nvPr>
        </p:nvPicPr>
        <p:blipFill>
          <a:blip r:embed="rId2"/>
          <a:srcRect/>
          <a:stretch>
            <a:fillRect/>
          </a:stretch>
        </p:blipFill>
        <p:spPr/>
      </p:pic>
      <p:sp>
        <p:nvSpPr>
          <p:cNvPr id="3" name="Titel 2">
            <a:extLst>
              <a:ext uri="{FF2B5EF4-FFF2-40B4-BE49-F238E27FC236}">
                <a16:creationId xmlns:a16="http://schemas.microsoft.com/office/drawing/2014/main" id="{E7610EB1-4322-B22C-081A-2E7B40DD8D46}"/>
              </a:ext>
            </a:extLst>
          </p:cNvPr>
          <p:cNvSpPr>
            <a:spLocks noGrp="1"/>
          </p:cNvSpPr>
          <p:nvPr>
            <p:ph type="ctrTitle"/>
          </p:nvPr>
        </p:nvSpPr>
        <p:spPr/>
        <p:txBody>
          <a:bodyPr/>
          <a:lstStyle/>
          <a:p>
            <a:r>
              <a:rPr lang="de-DE"/>
              <a:t>POLICIES</a:t>
            </a:r>
          </a:p>
        </p:txBody>
      </p:sp>
      <p:sp>
        <p:nvSpPr>
          <p:cNvPr id="4" name="Untertitel 3">
            <a:extLst>
              <a:ext uri="{FF2B5EF4-FFF2-40B4-BE49-F238E27FC236}">
                <a16:creationId xmlns:a16="http://schemas.microsoft.com/office/drawing/2014/main" id="{0AA3F9DE-7CC5-575A-C1F0-4D6F4B549FE9}"/>
              </a:ext>
            </a:extLst>
          </p:cNvPr>
          <p:cNvSpPr>
            <a:spLocks noGrp="1"/>
          </p:cNvSpPr>
          <p:nvPr>
            <p:ph type="subTitle" idx="1"/>
          </p:nvPr>
        </p:nvSpPr>
        <p:spPr/>
        <p:txBody>
          <a:bodyPr vert="horz" wrap="square" lIns="0" tIns="0" rIns="0" bIns="0" rtlCol="0" anchor="t">
            <a:normAutofit/>
          </a:bodyPr>
          <a:lstStyle/>
          <a:p>
            <a:r>
              <a:rPr lang="en-US" dirty="0"/>
              <a:t>Employee - Attesting to Policies</a:t>
            </a:r>
          </a:p>
        </p:txBody>
      </p:sp>
    </p:spTree>
    <p:extLst>
      <p:ext uri="{BB962C8B-B14F-4D97-AF65-F5344CB8AC3E}">
        <p14:creationId xmlns:p14="http://schemas.microsoft.com/office/powerpoint/2010/main" val="423117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bwMode="gray">
          <a:xfrm>
            <a:off x="1092200" y="2312988"/>
            <a:ext cx="10007600" cy="3744912"/>
          </a:xfrm>
        </p:spPr>
        <p:txBody>
          <a:bodyPr vert="horz" wrap="square" lIns="0" tIns="0" rIns="0" bIns="0" numCol="1" spcCol="432000" rtlCol="0" anchor="t">
            <a:normAutofit/>
          </a:bodyPr>
          <a:lstStyle/>
          <a:p>
            <a:r>
              <a:rPr lang="en-US" noProof="0" dirty="0"/>
              <a:t>Navigating to Integrity Hub</a:t>
            </a:r>
          </a:p>
          <a:p>
            <a:r>
              <a:rPr lang="en-US" noProof="0" dirty="0"/>
              <a:t>Viewing &amp; Attesting to Policies As Needed</a:t>
            </a:r>
          </a:p>
          <a:p>
            <a:r>
              <a:rPr lang="en-US" dirty="0"/>
              <a:t>Viewing &amp; Attesting to Policies via an Action Item</a:t>
            </a:r>
          </a:p>
          <a:p>
            <a:r>
              <a:rPr lang="en-US" noProof="0" dirty="0"/>
              <a:t>Policy Buddy</a:t>
            </a:r>
          </a:p>
        </p:txBody>
      </p:sp>
      <p:sp>
        <p:nvSpPr>
          <p:cNvPr id="2" name="Titel 1"/>
          <p:cNvSpPr>
            <a:spLocks noGrp="1"/>
          </p:cNvSpPr>
          <p:nvPr>
            <p:ph type="title"/>
          </p:nvPr>
        </p:nvSpPr>
        <p:spPr bwMode="gray">
          <a:xfrm>
            <a:off x="1092200" y="772324"/>
            <a:ext cx="10007600" cy="604039"/>
          </a:xfrm>
        </p:spPr>
        <p:txBody>
          <a:bodyPr/>
          <a:lstStyle/>
          <a:p>
            <a:r>
              <a:rPr lang="en-US" noProof="0"/>
              <a:t>Agenda</a:t>
            </a:r>
          </a:p>
        </p:txBody>
      </p:sp>
      <p:sp>
        <p:nvSpPr>
          <p:cNvPr id="10" name="Textplatzhalter 9"/>
          <p:cNvSpPr>
            <a:spLocks noGrp="1"/>
          </p:cNvSpPr>
          <p:nvPr>
            <p:ph type="body" sz="quarter" idx="4294967295"/>
          </p:nvPr>
        </p:nvSpPr>
        <p:spPr bwMode="gray">
          <a:xfrm>
            <a:off x="11663363" y="296863"/>
            <a:ext cx="528637" cy="287337"/>
          </a:xfrm>
        </p:spPr>
        <p:txBody>
          <a:bodyPr>
            <a:normAutofit fontScale="92500" lnSpcReduction="20000"/>
          </a:bodyPr>
          <a:lstStyle/>
          <a:p>
            <a:r>
              <a:rPr lang="en-US" noProof="0"/>
              <a:t> </a:t>
            </a:r>
          </a:p>
        </p:txBody>
      </p:sp>
      <p:sp>
        <p:nvSpPr>
          <p:cNvPr id="7" name="Slide Number Placeholder 6">
            <a:extLst>
              <a:ext uri="{FF2B5EF4-FFF2-40B4-BE49-F238E27FC236}">
                <a16:creationId xmlns:a16="http://schemas.microsoft.com/office/drawing/2014/main" id="{965D8BCE-275E-0371-584F-F92D1C3DEB30}"/>
              </a:ext>
            </a:extLst>
          </p:cNvPr>
          <p:cNvSpPr>
            <a:spLocks noGrp="1"/>
          </p:cNvSpPr>
          <p:nvPr>
            <p:ph type="sldNum" sz="quarter" idx="14"/>
          </p:nvPr>
        </p:nvSpPr>
        <p:spPr/>
        <p:txBody>
          <a:bodyPr/>
          <a:lstStyle/>
          <a:p>
            <a:fld id="{44661A95-0089-4306-9485-D330C59FE3ED}" type="slidenum">
              <a:rPr lang="en-US" noProof="0" smtClean="0"/>
              <a:pPr/>
              <a:t>3</a:t>
            </a:fld>
            <a:endParaRPr lang="en-US" noProof="0"/>
          </a:p>
        </p:txBody>
      </p:sp>
    </p:spTree>
    <p:extLst>
      <p:ext uri="{BB962C8B-B14F-4D97-AF65-F5344CB8AC3E}">
        <p14:creationId xmlns:p14="http://schemas.microsoft.com/office/powerpoint/2010/main" val="200608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199" y="1412875"/>
            <a:ext cx="5676246" cy="4356385"/>
          </a:xfrm>
        </p:spPr>
        <p:txBody>
          <a:bodyPr/>
          <a:lstStyle/>
          <a:p>
            <a:r>
              <a:rPr lang="en-US" noProof="0"/>
              <a:t>Navigating to Integrity Hub</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16" name="Titel 15">
            <a:extLst>
              <a:ext uri="{FF2B5EF4-FFF2-40B4-BE49-F238E27FC236}">
                <a16:creationId xmlns:a16="http://schemas.microsoft.com/office/drawing/2014/main" id="{D11C8DD5-C7A4-D719-E187-BC6C02257F7E}"/>
              </a:ext>
            </a:extLst>
          </p:cNvPr>
          <p:cNvSpPr>
            <a:spLocks noGrp="1"/>
          </p:cNvSpPr>
          <p:nvPr>
            <p:ph type="title"/>
          </p:nvPr>
        </p:nvSpPr>
        <p:spPr/>
        <p:txBody>
          <a:bodyPr/>
          <a:lstStyle/>
          <a:p>
            <a:r>
              <a:rPr lang="en-US" noProof="0"/>
              <a:t>01</a:t>
            </a:r>
          </a:p>
        </p:txBody>
      </p:sp>
    </p:spTree>
    <p:extLst>
      <p:ext uri="{BB962C8B-B14F-4D97-AF65-F5344CB8AC3E}">
        <p14:creationId xmlns:p14="http://schemas.microsoft.com/office/powerpoint/2010/main" val="36843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platzhalter 55" descr="A screenshot of a login form&#10;&#10;AI-generated content may be incorrect.">
            <a:extLst>
              <a:ext uri="{FF2B5EF4-FFF2-40B4-BE49-F238E27FC236}">
                <a16:creationId xmlns:a16="http://schemas.microsoft.com/office/drawing/2014/main" id="{B0C87A08-D104-7429-6196-1949FBC313CA}"/>
              </a:ext>
            </a:extLst>
          </p:cNvPr>
          <p:cNvPicPr>
            <a:picLocks noGrp="1" noChangeAspect="1"/>
          </p:cNvPicPr>
          <p:nvPr>
            <p:ph type="pic" sz="quarter" idx="13"/>
          </p:nvPr>
        </p:nvPicPr>
        <p:blipFill>
          <a:blip r:embed="rId3"/>
          <a:srcRect l="3293" r="3293"/>
          <a:stretch/>
        </p:blipFill>
        <p:spPr bwMode="gray">
          <a:xfrm>
            <a:off x="1092200" y="1924476"/>
            <a:ext cx="3709476" cy="4144797"/>
          </a:xfrm>
          <a:ln>
            <a:noFill/>
          </a:ln>
        </p:spPr>
      </p:pic>
      <p:sp>
        <p:nvSpPr>
          <p:cNvPr id="2" name="Titel 1"/>
          <p:cNvSpPr>
            <a:spLocks noGrp="1"/>
          </p:cNvSpPr>
          <p:nvPr>
            <p:ph type="title"/>
          </p:nvPr>
        </p:nvSpPr>
        <p:spPr bwMode="gray">
          <a:xfrm>
            <a:off x="1092200" y="789687"/>
            <a:ext cx="10007600" cy="604039"/>
          </a:xfrm>
        </p:spPr>
        <p:txBody>
          <a:bodyPr/>
          <a:lstStyle/>
          <a:p>
            <a:r>
              <a:rPr lang="en-US" noProof="0"/>
              <a:t>Navigating to Integrity Hub</a:t>
            </a:r>
          </a:p>
        </p:txBody>
      </p:sp>
      <p:sp>
        <p:nvSpPr>
          <p:cNvPr id="7" name="Slide Number Placeholder 6">
            <a:extLst>
              <a:ext uri="{FF2B5EF4-FFF2-40B4-BE49-F238E27FC236}">
                <a16:creationId xmlns:a16="http://schemas.microsoft.com/office/drawing/2014/main" id="{958EB4E7-E9B9-B09B-8AF2-5DEEF465E92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5</a:t>
            </a:fld>
            <a:endParaRPr lang="en-US" noProof="0"/>
          </a:p>
        </p:txBody>
      </p:sp>
      <p:sp>
        <p:nvSpPr>
          <p:cNvPr id="5" name="Inhaltsplatzhalter 5">
            <a:extLst>
              <a:ext uri="{FF2B5EF4-FFF2-40B4-BE49-F238E27FC236}">
                <a16:creationId xmlns:a16="http://schemas.microsoft.com/office/drawing/2014/main" id="{0ED6258D-65CE-BE6D-C62F-D9CA7544A291}"/>
              </a:ext>
            </a:extLst>
          </p:cNvPr>
          <p:cNvSpPr txBox="1">
            <a:spLocks/>
          </p:cNvSpPr>
          <p:nvPr/>
        </p:nvSpPr>
        <p:spPr bwMode="gray">
          <a:xfrm>
            <a:off x="5413991" y="1926189"/>
            <a:ext cx="5691496"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a:t>Integrity Hub URL: </a:t>
            </a:r>
            <a:r>
              <a:rPr lang="en-US" sz="2000">
                <a:hlinkClick r:id="rId5"/>
              </a:rPr>
              <a:t>https://www.integrityhub.net</a:t>
            </a:r>
            <a:r>
              <a:rPr lang="en-US" sz="2000"/>
              <a:t> or </a:t>
            </a:r>
            <a:r>
              <a:rPr lang="en-US" sz="2000">
                <a:hlinkClick r:id="rId6"/>
              </a:rPr>
              <a:t>https://www.integrityhub.us </a:t>
            </a:r>
            <a:endParaRPr lang="en-US" sz="2000">
              <a:solidFill>
                <a:srgbClr val="000000"/>
              </a:solidFill>
            </a:endParaRPr>
          </a:p>
          <a:p>
            <a:pPr lvl="5"/>
            <a:r>
              <a:rPr lang="en-US"/>
              <a:t>Log in with your credentials</a:t>
            </a:r>
          </a:p>
        </p:txBody>
      </p:sp>
      <p:sp>
        <p:nvSpPr>
          <p:cNvPr id="3" name="TextBox 2">
            <a:extLst>
              <a:ext uri="{FF2B5EF4-FFF2-40B4-BE49-F238E27FC236}">
                <a16:creationId xmlns:a16="http://schemas.microsoft.com/office/drawing/2014/main" id="{BAA95893-C440-A105-B2A1-A1334DB4A942}"/>
              </a:ext>
            </a:extLst>
          </p:cNvPr>
          <p:cNvSpPr txBox="1"/>
          <p:nvPr/>
        </p:nvSpPr>
        <p:spPr bwMode="gray">
          <a:xfrm>
            <a:off x="5759180" y="3798701"/>
            <a:ext cx="4439783" cy="1659429"/>
          </a:xfrm>
          <a:prstGeom prst="rect">
            <a:avLst/>
          </a:prstGeom>
          <a:solidFill>
            <a:srgbClr val="FFFF00"/>
          </a:solidFill>
          <a:ln>
            <a:solidFill>
              <a:srgbClr val="000000"/>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0000"/>
              </a:lnSpc>
              <a:spcAft>
                <a:spcPts val="600"/>
              </a:spcAft>
            </a:pPr>
            <a:r>
              <a:rPr lang="en-US" sz="2000" b="1" dirty="0"/>
              <a:t>Note to Customer </a:t>
            </a:r>
            <a:r>
              <a:rPr lang="en-US" sz="2000" dirty="0"/>
              <a:t>-</a:t>
            </a:r>
            <a:r>
              <a:rPr lang="en-US" sz="2000" b="1" dirty="0"/>
              <a:t> </a:t>
            </a:r>
            <a:r>
              <a:rPr lang="en-US" sz="2000" dirty="0"/>
              <a:t>be sure to revise the above link if you use a different Integrity Hub URL, as it could be different than one of the above.</a:t>
            </a:r>
            <a:r>
              <a:rPr lang="en-US" sz="2000" dirty="0">
                <a:solidFill>
                  <a:srgbClr val="FF0000"/>
                </a:solidFill>
              </a:rPr>
              <a:t> Delete this note after updating, or if not applicable.</a:t>
            </a:r>
          </a:p>
        </p:txBody>
      </p:sp>
    </p:spTree>
    <p:extLst>
      <p:ext uri="{BB962C8B-B14F-4D97-AF65-F5344CB8AC3E}">
        <p14:creationId xmlns:p14="http://schemas.microsoft.com/office/powerpoint/2010/main" val="376371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Viewing &amp; attesting to policies as needed</a:t>
            </a:r>
            <a:endParaRPr lang="en-US" dirty="0"/>
          </a:p>
          <a:p>
            <a:pPr lvl="1"/>
            <a:endParaRPr lang="en-US" noProof="0"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16" name="Titel 15">
            <a:extLst>
              <a:ext uri="{FF2B5EF4-FFF2-40B4-BE49-F238E27FC236}">
                <a16:creationId xmlns:a16="http://schemas.microsoft.com/office/drawing/2014/main" id="{9D7D3024-8904-53B0-A014-48A0A07E480F}"/>
              </a:ext>
            </a:extLst>
          </p:cNvPr>
          <p:cNvSpPr>
            <a:spLocks noGrp="1"/>
          </p:cNvSpPr>
          <p:nvPr>
            <p:ph type="title"/>
          </p:nvPr>
        </p:nvSpPr>
        <p:spPr/>
        <p:txBody>
          <a:bodyPr/>
          <a:lstStyle/>
          <a:p>
            <a:r>
              <a:rPr lang="en-US">
                <a:latin typeface="Barlow ExtraBold"/>
              </a:rPr>
              <a:t>02</a:t>
            </a:r>
            <a:endParaRPr lang="en-US" noProof="0"/>
          </a:p>
        </p:txBody>
      </p:sp>
    </p:spTree>
    <p:extLst>
      <p:ext uri="{BB962C8B-B14F-4D97-AF65-F5344CB8AC3E}">
        <p14:creationId xmlns:p14="http://schemas.microsoft.com/office/powerpoint/2010/main" val="377719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bwMode="gray">
          <a:xfrm>
            <a:off x="534607" y="1922994"/>
            <a:ext cx="5233830" cy="770102"/>
          </a:xfrm>
        </p:spPr>
        <p:txBody>
          <a:bodyPr vert="horz" lIns="0" tIns="0" rIns="0" bIns="0" rtlCol="0" anchor="t">
            <a:normAutofit/>
          </a:bodyPr>
          <a:lstStyle/>
          <a:p>
            <a:pPr lvl="5"/>
            <a:r>
              <a:rPr lang="en-US" sz="2000" dirty="0"/>
              <a:t>You can view all your applicable company policies under the All policies tab. </a:t>
            </a:r>
            <a:endParaRPr lang="en-US" sz="2000" b="1" dirty="0"/>
          </a:p>
        </p:txBody>
      </p:sp>
      <p:sp>
        <p:nvSpPr>
          <p:cNvPr id="2" name="Titel 1"/>
          <p:cNvSpPr>
            <a:spLocks noGrp="1"/>
          </p:cNvSpPr>
          <p:nvPr>
            <p:ph type="title"/>
          </p:nvPr>
        </p:nvSpPr>
        <p:spPr bwMode="gray">
          <a:xfrm>
            <a:off x="1092200" y="789687"/>
            <a:ext cx="10007600" cy="604039"/>
          </a:xfrm>
        </p:spPr>
        <p:txBody>
          <a:bodyPr>
            <a:normAutofit/>
          </a:bodyPr>
          <a:lstStyle/>
          <a:p>
            <a:r>
              <a:rPr lang="en-US" b="0" i="0" dirty="0">
                <a:latin typeface="Barlow ExtraBold"/>
              </a:rPr>
              <a:t>Viewing &amp; attesting to policies as needed</a:t>
            </a:r>
            <a:endParaRPr lang="en-US" noProof="0" dirty="0"/>
          </a:p>
        </p:txBody>
      </p:sp>
      <p:sp>
        <p:nvSpPr>
          <p:cNvPr id="4" name="Slide Number Placeholder 3">
            <a:extLst>
              <a:ext uri="{FF2B5EF4-FFF2-40B4-BE49-F238E27FC236}">
                <a16:creationId xmlns:a16="http://schemas.microsoft.com/office/drawing/2014/main" id="{5D43AB3B-3F79-1F84-FE50-45B17F1B69EF}"/>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7</a:t>
            </a:fld>
            <a:endParaRPr lang="en-US" noProof="0"/>
          </a:p>
        </p:txBody>
      </p:sp>
      <p:pic>
        <p:nvPicPr>
          <p:cNvPr id="7" name="Picture 6">
            <a:extLst>
              <a:ext uri="{FF2B5EF4-FFF2-40B4-BE49-F238E27FC236}">
                <a16:creationId xmlns:a16="http://schemas.microsoft.com/office/drawing/2014/main" id="{8854F272-704F-8A83-4D5F-7ADF2E0BACA9}"/>
              </a:ext>
            </a:extLst>
          </p:cNvPr>
          <p:cNvPicPr>
            <a:picLocks noChangeAspect="1"/>
          </p:cNvPicPr>
          <p:nvPr/>
        </p:nvPicPr>
        <p:blipFill>
          <a:blip r:embed="rId3"/>
          <a:stretch>
            <a:fillRect/>
          </a:stretch>
        </p:blipFill>
        <p:spPr>
          <a:xfrm>
            <a:off x="905738" y="2888048"/>
            <a:ext cx="4667160" cy="3180265"/>
          </a:xfrm>
          <a:prstGeom prst="rect">
            <a:avLst/>
          </a:prstGeom>
          <a:ln>
            <a:solidFill>
              <a:srgbClr val="000000"/>
            </a:solidFill>
          </a:ln>
        </p:spPr>
      </p:pic>
      <p:sp>
        <p:nvSpPr>
          <p:cNvPr id="9" name="Inhaltsplatzhalter 5">
            <a:extLst>
              <a:ext uri="{FF2B5EF4-FFF2-40B4-BE49-F238E27FC236}">
                <a16:creationId xmlns:a16="http://schemas.microsoft.com/office/drawing/2014/main" id="{8158D042-76AD-5090-8DE7-BA229F27ED45}"/>
              </a:ext>
            </a:extLst>
          </p:cNvPr>
          <p:cNvSpPr txBox="1">
            <a:spLocks/>
          </p:cNvSpPr>
          <p:nvPr/>
        </p:nvSpPr>
        <p:spPr bwMode="gray">
          <a:xfrm>
            <a:off x="6423564" y="1926189"/>
            <a:ext cx="4775200" cy="1117728"/>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baseline="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66700" indent="-266700" algn="l" defTabSz="914400" rtl="0" eaLnBrk="1" latinLnBrk="0" hangingPunct="1">
              <a:lnSpc>
                <a:spcPct val="110000"/>
              </a:lnSpc>
              <a:spcBef>
                <a:spcPts val="600"/>
              </a:spcBef>
              <a:spcAft>
                <a:spcPts val="600"/>
              </a:spcAft>
              <a:buClr>
                <a:schemeClr val="accent1"/>
              </a:buClr>
              <a:buSzPct val="80000"/>
              <a:buFontTx/>
              <a:buBlip>
                <a:blip r:embed="rId4"/>
              </a:buBlip>
              <a:defRPr sz="2000" kern="1200">
                <a:solidFill>
                  <a:schemeClr val="tx1"/>
                </a:solidFill>
                <a:latin typeface="+mn-lt"/>
                <a:ea typeface="+mn-ea"/>
                <a:cs typeface="+mn-cs"/>
              </a:defRPr>
            </a:lvl3pPr>
            <a:lvl4pPr marL="542925" indent="-276225" algn="l" defTabSz="914400" rtl="0" eaLnBrk="1" latinLnBrk="0" hangingPunct="1">
              <a:lnSpc>
                <a:spcPct val="110000"/>
              </a:lnSpc>
              <a:spcBef>
                <a:spcPts val="600"/>
              </a:spcBef>
              <a:spcAft>
                <a:spcPts val="60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60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628650" indent="-268288" algn="l" defTabSz="914400" rtl="0" eaLnBrk="1" latinLnBrk="0" hangingPunct="1">
              <a:lnSpc>
                <a:spcPct val="110000"/>
              </a:lnSpc>
              <a:spcBef>
                <a:spcPts val="600"/>
              </a:spcBef>
              <a:spcAft>
                <a:spcPts val="600"/>
              </a:spcAft>
              <a:buClr>
                <a:schemeClr val="accent1"/>
              </a:buClr>
              <a:buSzPct val="80000"/>
              <a:buFontTx/>
              <a:buBlip>
                <a:blip r:embed="rId4"/>
              </a:buBlip>
              <a:defRPr sz="2000" kern="1200">
                <a:solidFill>
                  <a:schemeClr val="tx1"/>
                </a:solidFill>
                <a:latin typeface="+mn-lt"/>
                <a:ea typeface="+mn-ea"/>
                <a:cs typeface="+mn-cs"/>
              </a:defRPr>
            </a:lvl8pPr>
            <a:lvl9pPr marL="895350" indent="-266700" algn="l" defTabSz="914400" rtl="0" eaLnBrk="1" latinLnBrk="0" hangingPunct="1">
              <a:lnSpc>
                <a:spcPct val="110000"/>
              </a:lnSpc>
              <a:spcBef>
                <a:spcPts val="600"/>
              </a:spcBef>
              <a:spcAft>
                <a:spcPts val="60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sz="2000" dirty="0"/>
              <a:t>Find specific policies by filtering on “Categories” – these are predefined lists of related policies</a:t>
            </a:r>
          </a:p>
        </p:txBody>
      </p:sp>
      <p:pic>
        <p:nvPicPr>
          <p:cNvPr id="5" name="Picture 4">
            <a:extLst>
              <a:ext uri="{FF2B5EF4-FFF2-40B4-BE49-F238E27FC236}">
                <a16:creationId xmlns:a16="http://schemas.microsoft.com/office/drawing/2014/main" id="{5B71B10D-C4CF-59FB-79A1-8323033404C6}"/>
              </a:ext>
            </a:extLst>
          </p:cNvPr>
          <p:cNvPicPr>
            <a:picLocks noChangeAspect="1"/>
          </p:cNvPicPr>
          <p:nvPr/>
        </p:nvPicPr>
        <p:blipFill>
          <a:blip r:embed="rId5"/>
          <a:stretch>
            <a:fillRect/>
          </a:stretch>
        </p:blipFill>
        <p:spPr>
          <a:xfrm>
            <a:off x="7811892" y="3043917"/>
            <a:ext cx="1989486" cy="3434026"/>
          </a:xfrm>
          <a:prstGeom prst="rect">
            <a:avLst/>
          </a:prstGeom>
          <a:ln>
            <a:solidFill>
              <a:srgbClr val="000000"/>
            </a:solidFill>
          </a:ln>
        </p:spPr>
      </p:pic>
    </p:spTree>
    <p:extLst>
      <p:ext uri="{BB962C8B-B14F-4D97-AF65-F5344CB8AC3E}">
        <p14:creationId xmlns:p14="http://schemas.microsoft.com/office/powerpoint/2010/main" val="401837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C92CB-C33D-B29A-ABC2-AB54761E31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8FB6F4-F271-6D4C-4E68-663631EC79E5}"/>
              </a:ext>
            </a:extLst>
          </p:cNvPr>
          <p:cNvSpPr>
            <a:spLocks noGrp="1"/>
          </p:cNvSpPr>
          <p:nvPr>
            <p:ph type="title"/>
          </p:nvPr>
        </p:nvSpPr>
        <p:spPr bwMode="gray">
          <a:xfrm>
            <a:off x="1092200" y="789687"/>
            <a:ext cx="10007600" cy="604039"/>
          </a:xfrm>
        </p:spPr>
        <p:txBody>
          <a:bodyPr>
            <a:normAutofit/>
          </a:bodyPr>
          <a:lstStyle/>
          <a:p>
            <a:r>
              <a:rPr lang="en-US" b="0" i="0" dirty="0">
                <a:latin typeface="Barlow ExtraBold"/>
              </a:rPr>
              <a:t>Viewing &amp; attesting to policies as needed</a:t>
            </a:r>
            <a:endParaRPr lang="en-US" noProof="0" dirty="0"/>
          </a:p>
        </p:txBody>
      </p:sp>
      <p:sp>
        <p:nvSpPr>
          <p:cNvPr id="4" name="Slide Number Placeholder 3">
            <a:extLst>
              <a:ext uri="{FF2B5EF4-FFF2-40B4-BE49-F238E27FC236}">
                <a16:creationId xmlns:a16="http://schemas.microsoft.com/office/drawing/2014/main" id="{163C7D1A-AAF1-45EF-5F1D-A58CDEF27AA5}"/>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8</a:t>
            </a:fld>
            <a:endParaRPr lang="en-US" noProof="0"/>
          </a:p>
        </p:txBody>
      </p:sp>
      <p:sp>
        <p:nvSpPr>
          <p:cNvPr id="9" name="Inhaltsplatzhalter 5">
            <a:extLst>
              <a:ext uri="{FF2B5EF4-FFF2-40B4-BE49-F238E27FC236}">
                <a16:creationId xmlns:a16="http://schemas.microsoft.com/office/drawing/2014/main" id="{BD0507D8-2496-C011-EB68-E2BEC3F8A4AE}"/>
              </a:ext>
            </a:extLst>
          </p:cNvPr>
          <p:cNvSpPr txBox="1">
            <a:spLocks/>
          </p:cNvSpPr>
          <p:nvPr/>
        </p:nvSpPr>
        <p:spPr bwMode="gray">
          <a:xfrm>
            <a:off x="775239" y="1973814"/>
            <a:ext cx="4775200"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baseline="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66700" indent="-266700"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3pPr>
            <a:lvl4pPr marL="542925" indent="-276225"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60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628650" indent="-268288"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8pPr>
            <a:lvl9pPr marL="895350" indent="-266700"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t>Selecting a policy from this list will open the policy details. Read the policy, then select the </a:t>
            </a:r>
            <a:r>
              <a:rPr lang="en-US" sz="2000" b="1" dirty="0"/>
              <a:t>Attest</a:t>
            </a:r>
            <a:r>
              <a:rPr lang="en-US" sz="2000" dirty="0"/>
              <a:t> button when ready</a:t>
            </a:r>
          </a:p>
        </p:txBody>
      </p:sp>
      <p:pic>
        <p:nvPicPr>
          <p:cNvPr id="11" name="Picture 10">
            <a:extLst>
              <a:ext uri="{FF2B5EF4-FFF2-40B4-BE49-F238E27FC236}">
                <a16:creationId xmlns:a16="http://schemas.microsoft.com/office/drawing/2014/main" id="{FD81EFEF-EA9A-9EA7-E87E-480467360D38}"/>
              </a:ext>
            </a:extLst>
          </p:cNvPr>
          <p:cNvPicPr>
            <a:picLocks noChangeAspect="1"/>
          </p:cNvPicPr>
          <p:nvPr/>
        </p:nvPicPr>
        <p:blipFill>
          <a:blip r:embed="rId4"/>
          <a:stretch>
            <a:fillRect/>
          </a:stretch>
        </p:blipFill>
        <p:spPr>
          <a:xfrm>
            <a:off x="546639" y="3074429"/>
            <a:ext cx="5232400" cy="3453959"/>
          </a:xfrm>
          <a:prstGeom prst="rect">
            <a:avLst/>
          </a:prstGeom>
          <a:ln>
            <a:solidFill>
              <a:srgbClr val="000000"/>
            </a:solidFill>
          </a:ln>
        </p:spPr>
      </p:pic>
      <p:sp>
        <p:nvSpPr>
          <p:cNvPr id="3" name="Inhaltsplatzhalter 5">
            <a:extLst>
              <a:ext uri="{FF2B5EF4-FFF2-40B4-BE49-F238E27FC236}">
                <a16:creationId xmlns:a16="http://schemas.microsoft.com/office/drawing/2014/main" id="{2FFB859F-42B1-BFB6-DC7C-C012DE1FAEA4}"/>
              </a:ext>
            </a:extLst>
          </p:cNvPr>
          <p:cNvSpPr txBox="1">
            <a:spLocks/>
          </p:cNvSpPr>
          <p:nvPr/>
        </p:nvSpPr>
        <p:spPr bwMode="gray">
          <a:xfrm>
            <a:off x="6007639" y="1973814"/>
            <a:ext cx="5927186"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baseline="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66700" indent="-266700"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3pPr>
            <a:lvl4pPr marL="542925" indent="-276225"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60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628650" indent="-268288"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8pPr>
            <a:lvl9pPr marL="895350" indent="-266700" algn="l" defTabSz="914400" rtl="0" eaLnBrk="1" latinLnBrk="0" hangingPunct="1">
              <a:lnSpc>
                <a:spcPct val="110000"/>
              </a:lnSpc>
              <a:spcBef>
                <a:spcPts val="600"/>
              </a:spcBef>
              <a:spcAft>
                <a:spcPts val="60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t>Depending on the policy, this will prompt for either a confirmation checkbox, an electronic signature, or a quiz to check for understanding – complete the step to attest to the policy.</a:t>
            </a:r>
          </a:p>
        </p:txBody>
      </p:sp>
      <p:pic>
        <p:nvPicPr>
          <p:cNvPr id="5" name="Picture 4">
            <a:extLst>
              <a:ext uri="{FF2B5EF4-FFF2-40B4-BE49-F238E27FC236}">
                <a16:creationId xmlns:a16="http://schemas.microsoft.com/office/drawing/2014/main" id="{AA1413DB-C326-AC95-C1E0-4E19102E6732}"/>
              </a:ext>
            </a:extLst>
          </p:cNvPr>
          <p:cNvPicPr>
            <a:picLocks noChangeAspect="1"/>
          </p:cNvPicPr>
          <p:nvPr/>
        </p:nvPicPr>
        <p:blipFill>
          <a:blip r:embed="rId5"/>
          <a:stretch>
            <a:fillRect/>
          </a:stretch>
        </p:blipFill>
        <p:spPr>
          <a:xfrm>
            <a:off x="6707340" y="3813740"/>
            <a:ext cx="4527783" cy="1905098"/>
          </a:xfrm>
          <a:prstGeom prst="rect">
            <a:avLst/>
          </a:prstGeom>
          <a:ln>
            <a:solidFill>
              <a:srgbClr val="000000"/>
            </a:solidFill>
          </a:ln>
        </p:spPr>
      </p:pic>
    </p:spTree>
    <p:extLst>
      <p:ext uri="{BB962C8B-B14F-4D97-AF65-F5344CB8AC3E}">
        <p14:creationId xmlns:p14="http://schemas.microsoft.com/office/powerpoint/2010/main" val="1612068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C1CF7-E4C8-8479-2042-EF7EE9D90C31}"/>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58626320-0269-3F14-A76B-33D7F529452C}"/>
              </a:ext>
            </a:extLst>
          </p:cNvPr>
          <p:cNvSpPr>
            <a:spLocks noGrp="1"/>
          </p:cNvSpPr>
          <p:nvPr>
            <p:ph idx="1"/>
          </p:nvPr>
        </p:nvSpPr>
        <p:spPr bwMode="gray">
          <a:xfrm>
            <a:off x="534606" y="1922994"/>
            <a:ext cx="10913682" cy="3745024"/>
          </a:xfrm>
        </p:spPr>
        <p:txBody>
          <a:bodyPr vert="horz" lIns="0" tIns="0" rIns="0" bIns="0" rtlCol="0" anchor="t">
            <a:normAutofit fontScale="85000" lnSpcReduction="20000"/>
          </a:bodyPr>
          <a:lstStyle/>
          <a:p>
            <a:pPr lvl="5"/>
            <a:r>
              <a:rPr lang="en-US" sz="2000" dirty="0"/>
              <a:t>Note: Some policies may only require you to </a:t>
            </a:r>
            <a:r>
              <a:rPr lang="en-US" sz="2000" b="1" i="1" dirty="0"/>
              <a:t>read</a:t>
            </a:r>
            <a:r>
              <a:rPr lang="en-US" sz="2000" dirty="0"/>
              <a:t> the document, so no action needs to be taken after the policy is clicked on. The policy will immediately be marked as “Completed”</a:t>
            </a:r>
          </a:p>
          <a:p>
            <a:pPr lvl="5"/>
            <a:endParaRPr lang="en-US" sz="2000" b="1" dirty="0"/>
          </a:p>
          <a:p>
            <a:pPr marL="0" lvl="5" indent="0">
              <a:buNone/>
            </a:pPr>
            <a:endParaRPr lang="en-US" sz="2000" b="1" dirty="0"/>
          </a:p>
          <a:p>
            <a:pPr marL="0" lvl="5" indent="0">
              <a:buNone/>
            </a:pPr>
            <a:endParaRPr lang="en-US" sz="2000" b="1" dirty="0"/>
          </a:p>
          <a:p>
            <a:pPr lvl="5"/>
            <a:endParaRPr lang="en-US" sz="2000" b="1" dirty="0"/>
          </a:p>
          <a:p>
            <a:pPr lvl="5"/>
            <a:endParaRPr lang="en-US" sz="2000" b="1" dirty="0"/>
          </a:p>
          <a:p>
            <a:pPr lvl="5"/>
            <a:endParaRPr lang="en-US" sz="2000" b="1" dirty="0"/>
          </a:p>
          <a:p>
            <a:pPr lvl="5"/>
            <a:endParaRPr lang="en-US" sz="2000" b="1" dirty="0"/>
          </a:p>
          <a:p>
            <a:pPr lvl="5"/>
            <a:r>
              <a:rPr lang="en-US" sz="2000" b="1" dirty="0"/>
              <a:t>DONE! </a:t>
            </a:r>
            <a:r>
              <a:rPr lang="en-US" sz="2000" dirty="0"/>
              <a:t>You can continue to review and attest to policies as needed from the All policies library.</a:t>
            </a:r>
          </a:p>
        </p:txBody>
      </p:sp>
      <p:sp>
        <p:nvSpPr>
          <p:cNvPr id="2" name="Titel 1">
            <a:extLst>
              <a:ext uri="{FF2B5EF4-FFF2-40B4-BE49-F238E27FC236}">
                <a16:creationId xmlns:a16="http://schemas.microsoft.com/office/drawing/2014/main" id="{FA49995B-A33E-88D8-3030-1C0A5844B8D0}"/>
              </a:ext>
            </a:extLst>
          </p:cNvPr>
          <p:cNvSpPr>
            <a:spLocks noGrp="1"/>
          </p:cNvSpPr>
          <p:nvPr>
            <p:ph type="title"/>
          </p:nvPr>
        </p:nvSpPr>
        <p:spPr bwMode="gray">
          <a:xfrm>
            <a:off x="1092200" y="789687"/>
            <a:ext cx="10007600" cy="604039"/>
          </a:xfrm>
        </p:spPr>
        <p:txBody>
          <a:bodyPr>
            <a:normAutofit/>
          </a:bodyPr>
          <a:lstStyle/>
          <a:p>
            <a:r>
              <a:rPr lang="en-US" b="0" i="0" dirty="0">
                <a:latin typeface="Barlow ExtraBold"/>
              </a:rPr>
              <a:t>Viewing &amp; attesting to policies as needed</a:t>
            </a:r>
            <a:endParaRPr lang="en-US" noProof="0" dirty="0"/>
          </a:p>
        </p:txBody>
      </p:sp>
      <p:sp>
        <p:nvSpPr>
          <p:cNvPr id="4" name="Slide Number Placeholder 3">
            <a:extLst>
              <a:ext uri="{FF2B5EF4-FFF2-40B4-BE49-F238E27FC236}">
                <a16:creationId xmlns:a16="http://schemas.microsoft.com/office/drawing/2014/main" id="{47C4B3E9-A2CF-1117-FF8A-3A319251564C}"/>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9</a:t>
            </a:fld>
            <a:endParaRPr lang="en-US" noProof="0"/>
          </a:p>
        </p:txBody>
      </p:sp>
      <p:pic>
        <p:nvPicPr>
          <p:cNvPr id="8" name="Picture 7">
            <a:extLst>
              <a:ext uri="{FF2B5EF4-FFF2-40B4-BE49-F238E27FC236}">
                <a16:creationId xmlns:a16="http://schemas.microsoft.com/office/drawing/2014/main" id="{88ECBF1E-DA97-9C7F-5116-06D54A48F4B6}"/>
              </a:ext>
            </a:extLst>
          </p:cNvPr>
          <p:cNvPicPr>
            <a:picLocks noChangeAspect="1"/>
          </p:cNvPicPr>
          <p:nvPr/>
        </p:nvPicPr>
        <p:blipFill>
          <a:blip r:embed="rId3"/>
          <a:stretch>
            <a:fillRect/>
          </a:stretch>
        </p:blipFill>
        <p:spPr>
          <a:xfrm>
            <a:off x="3886200" y="2443410"/>
            <a:ext cx="3914854" cy="2704191"/>
          </a:xfrm>
          <a:prstGeom prst="rect">
            <a:avLst/>
          </a:prstGeom>
          <a:ln>
            <a:solidFill>
              <a:srgbClr val="000000"/>
            </a:solidFill>
          </a:ln>
        </p:spPr>
      </p:pic>
    </p:spTree>
    <p:extLst>
      <p:ext uri="{BB962C8B-B14F-4D97-AF65-F5344CB8AC3E}">
        <p14:creationId xmlns:p14="http://schemas.microsoft.com/office/powerpoint/2010/main" val="519391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4ade3a5ac6fb202c21f6cc4a7b26ca84">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6beb39171b527f73e648c2fce2e86cb6"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89253F-B28A-49A4-9A97-7AF1447DBAF3}">
  <ds:schemaRefs>
    <ds:schemaRef ds:uri="1dd26536-b335-48d9-97ae-50a8dfab001f"/>
    <ds:schemaRef ds:uri="50e13c11-405e-4a8e-8652-d220e0fa51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3.xml><?xml version="1.0" encoding="utf-8"?>
<ds:datastoreItem xmlns:ds="http://schemas.openxmlformats.org/officeDocument/2006/customXml" ds:itemID="{1EB9450C-BC54-4246-BC09-38C66DBCAB19}">
  <ds:schemaRefs>
    <ds:schemaRef ds:uri="1dd26536-b335-48d9-97ae-50a8dfab001f"/>
    <ds:schemaRef ds:uri="50e13c11-405e-4a8e-8652-d220e0fa51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EQS Group_PPT-Master_16zu9</Template>
  <TotalTime>1090</TotalTime>
  <Words>779</Words>
  <Application>Microsoft Macintosh PowerPoint</Application>
  <PresentationFormat>Widescreen</PresentationFormat>
  <Paragraphs>102</Paragraphs>
  <Slides>17</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9" baseType="lpstr">
      <vt:lpstr>Arial</vt:lpstr>
      <vt:lpstr>Barlow</vt:lpstr>
      <vt:lpstr>Barlow Black</vt:lpstr>
      <vt:lpstr>Barlow Condensed Medium</vt:lpstr>
      <vt:lpstr>Barlow ExtraBold</vt:lpstr>
      <vt:lpstr>Barlow Light</vt:lpstr>
      <vt:lpstr>Barlow Medium</vt:lpstr>
      <vt:lpstr>Ubuntu</vt:lpstr>
      <vt:lpstr>Wingdings</vt:lpstr>
      <vt:lpstr>Yanone Kaffeesatz</vt:lpstr>
      <vt:lpstr>EQS Group_PPT-Master_16zu9</vt:lpstr>
      <vt:lpstr>think-cell Folie</vt:lpstr>
      <vt:lpstr>Recommendations for using this training presentation</vt:lpstr>
      <vt:lpstr>POLICIES</vt:lpstr>
      <vt:lpstr>Agenda</vt:lpstr>
      <vt:lpstr>01</vt:lpstr>
      <vt:lpstr>Navigating to Integrity Hub</vt:lpstr>
      <vt:lpstr>02</vt:lpstr>
      <vt:lpstr>Viewing &amp; attesting to policies as needed</vt:lpstr>
      <vt:lpstr>Viewing &amp; attesting to policies as needed</vt:lpstr>
      <vt:lpstr>Viewing &amp; attesting to policies as needed</vt:lpstr>
      <vt:lpstr>03</vt:lpstr>
      <vt:lpstr>Viewing &amp; Attesting to Policies via an Action Item</vt:lpstr>
      <vt:lpstr>Viewing &amp; Attesting to Policies via an Action Item</vt:lpstr>
      <vt:lpstr>Viewing &amp; Attesting to Policies via an Action Item</vt:lpstr>
      <vt:lpstr>Viewing &amp; attesting to policies as needed</vt:lpstr>
      <vt:lpstr>04</vt:lpstr>
      <vt:lpstr>Policy Buddy Explained</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Mauracher</dc:creator>
  <cp:lastModifiedBy>Rachael Chagnon</cp:lastModifiedBy>
  <cp:revision>89</cp:revision>
  <cp:lastPrinted>2017-03-10T15:17:38Z</cp:lastPrinted>
  <dcterms:created xsi:type="dcterms:W3CDTF">2025-05-20T16:35:48Z</dcterms:created>
  <dcterms:modified xsi:type="dcterms:W3CDTF">2026-06-04T13:39:50Z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