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456" r:id="rId5"/>
    <p:sldId id="412" r:id="rId6"/>
    <p:sldId id="276" r:id="rId7"/>
    <p:sldId id="366" r:id="rId8"/>
    <p:sldId id="266" r:id="rId9"/>
    <p:sldId id="436" r:id="rId10"/>
    <p:sldId id="437" r:id="rId11"/>
    <p:sldId id="438" r:id="rId12"/>
    <p:sldId id="439" r:id="rId13"/>
    <p:sldId id="440" r:id="rId14"/>
    <p:sldId id="441" r:id="rId15"/>
    <p:sldId id="442" r:id="rId16"/>
    <p:sldId id="443" r:id="rId17"/>
    <p:sldId id="445" r:id="rId18"/>
    <p:sldId id="444" r:id="rId19"/>
    <p:sldId id="446" r:id="rId20"/>
    <p:sldId id="447" r:id="rId21"/>
    <p:sldId id="448" r:id="rId22"/>
    <p:sldId id="313" r:id="rId23"/>
    <p:sldId id="451" r:id="rId24"/>
    <p:sldId id="265" r:id="rId25"/>
    <p:sldId id="449" r:id="rId26"/>
    <p:sldId id="452" r:id="rId27"/>
    <p:sldId id="453" r:id="rId28"/>
    <p:sldId id="454" r:id="rId29"/>
    <p:sldId id="450" r:id="rId30"/>
    <p:sldId id="455" r:id="rId31"/>
    <p:sldId id="344" r:id="rId32"/>
  </p:sldIdLst>
  <p:sldSz cx="12192000" cy="6858000"/>
  <p:notesSz cx="6797675" cy="9926638"/>
  <p:custDataLst>
    <p:tags r:id="rId3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40"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3B1D0A-8A7F-61D8-3D7F-876D45B48201}" name="Rachael Chagnon" initials="RC" userId="S::rachael.chagnon@eqs.com::871bcc3d-b11c-46b6-b535-e388c92a0813" providerId="AD"/>
  <p188:author id="{2476B153-BDD5-E04E-5123-B00DE7BBC06C}" name="Molly Brand" initials="MB" userId="S::molly.brand@eqs.com::b8940fc0-24ea-4b2e-98aa-d86e6a17f272" providerId="AD"/>
  <p188:author id="{4FDEC558-C24D-4D5C-7510-155AF4A99F0D}" name="David Seale" initials="DS" userId="S::david.seale@eqs.com::a1476fac-d13a-475d-b11d-9dff0c674793" providerId="AD"/>
  <p188:author id="{F9B65EEA-2242-6108-A8F9-17F37A6D92C9}" name="David Seale" initials="DS" userId="S::David.Seale@eqs.com::a1476fac-d13a-475d-b11d-9dff0c674793" providerId="AD"/>
  <p188:author id="{5EB0E7EF-BCAA-9E3A-300E-E5D712634654}" name="Phil Mauracher" initials="PM" userId="S::phil.mauracher@eqs.com::44bd136f-269c-43de-b90b-c39a626339c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6FCDB-F3C0-D444-178F-CA780CB65D60}" v="88" dt="2026-03-28T00:01:20.910"/>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9"/>
    <p:restoredTop sz="96190"/>
  </p:normalViewPr>
  <p:slideViewPr>
    <p:cSldViewPr showGuides="1">
      <p:cViewPr varScale="1">
        <p:scale>
          <a:sx n="94" d="100"/>
          <a:sy n="94" d="100"/>
        </p:scale>
        <p:origin x="208" y="816"/>
      </p:cViewPr>
      <p:guideLst>
        <p:guide pos="3613"/>
        <p:guide orient="horz" pos="1440"/>
        <p:guide pos="697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70"/>
    </p:cViewPr>
  </p:sorterViewPr>
  <p:notesViewPr>
    <p:cSldViewPr showGuides="1">
      <p:cViewPr>
        <p:scale>
          <a:sx n="100" d="100"/>
          <a:sy n="100" d="100"/>
        </p:scale>
        <p:origin x="2634" y="-816"/>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Brand" userId="S::molly.brand@eqs.com::b8940fc0-24ea-4b2e-98aa-d86e6a17f272" providerId="AD" clId="Web-{AAE6FCDB-F3C0-D444-178F-CA780CB65D60}"/>
    <pc:docChg chg="addSld modSld sldOrd">
      <pc:chgData name="Molly Brand" userId="S::molly.brand@eqs.com::b8940fc0-24ea-4b2e-98aa-d86e6a17f272" providerId="AD" clId="Web-{AAE6FCDB-F3C0-D444-178F-CA780CB65D60}" dt="2026-03-28T00:01:20.910" v="87" actId="1076"/>
      <pc:docMkLst>
        <pc:docMk/>
      </pc:docMkLst>
      <pc:sldChg chg="modSp ord">
        <pc:chgData name="Molly Brand" userId="S::molly.brand@eqs.com::b8940fc0-24ea-4b2e-98aa-d86e6a17f272" providerId="AD" clId="Web-{AAE6FCDB-F3C0-D444-178F-CA780CB65D60}" dt="2026-03-27T23:55:49.956" v="3"/>
        <pc:sldMkLst>
          <pc:docMk/>
          <pc:sldMk cId="1776881097" sldId="412"/>
        </pc:sldMkLst>
        <pc:spChg chg="mod">
          <ac:chgData name="Molly Brand" userId="S::molly.brand@eqs.com::b8940fc0-24ea-4b2e-98aa-d86e6a17f272" providerId="AD" clId="Web-{AAE6FCDB-F3C0-D444-178F-CA780CB65D60}" dt="2026-03-27T23:55:29.049" v="1" actId="20577"/>
          <ac:spMkLst>
            <pc:docMk/>
            <pc:sldMk cId="1776881097" sldId="412"/>
            <ac:spMk id="4" creationId="{FAC8B032-9DF0-510F-0DCC-33EF179340A5}"/>
          </ac:spMkLst>
        </pc:spChg>
      </pc:sldChg>
      <pc:sldChg chg="modSp">
        <pc:chgData name="Molly Brand" userId="S::molly.brand@eqs.com::b8940fc0-24ea-4b2e-98aa-d86e6a17f272" providerId="AD" clId="Web-{AAE6FCDB-F3C0-D444-178F-CA780CB65D60}" dt="2026-03-28T00:01:20.910" v="87" actId="1076"/>
        <pc:sldMkLst>
          <pc:docMk/>
          <pc:sldMk cId="1631520439" sldId="455"/>
        </pc:sldMkLst>
        <pc:spChg chg="mod">
          <ac:chgData name="Molly Brand" userId="S::molly.brand@eqs.com::b8940fc0-24ea-4b2e-98aa-d86e6a17f272" providerId="AD" clId="Web-{AAE6FCDB-F3C0-D444-178F-CA780CB65D60}" dt="2026-03-28T00:01:09.190" v="85" actId="20577"/>
          <ac:spMkLst>
            <pc:docMk/>
            <pc:sldMk cId="1631520439" sldId="455"/>
            <ac:spMk id="6" creationId="{E73BB4F0-5A3B-A100-FA64-90427D1CD59E}"/>
          </ac:spMkLst>
        </pc:spChg>
        <pc:picChg chg="mod">
          <ac:chgData name="Molly Brand" userId="S::molly.brand@eqs.com::b8940fc0-24ea-4b2e-98aa-d86e6a17f272" providerId="AD" clId="Web-{AAE6FCDB-F3C0-D444-178F-CA780CB65D60}" dt="2026-03-28T00:01:20.910" v="87" actId="1076"/>
          <ac:picMkLst>
            <pc:docMk/>
            <pc:sldMk cId="1631520439" sldId="455"/>
            <ac:picMk id="3" creationId="{9F198B17-004C-5314-65EF-46503A1B27A4}"/>
          </ac:picMkLst>
        </pc:picChg>
      </pc:sldChg>
      <pc:sldChg chg="modSp add">
        <pc:chgData name="Molly Brand" userId="S::molly.brand@eqs.com::b8940fc0-24ea-4b2e-98aa-d86e6a17f272" providerId="AD" clId="Web-{AAE6FCDB-F3C0-D444-178F-CA780CB65D60}" dt="2026-03-27T23:59:33.145" v="79" actId="20577"/>
        <pc:sldMkLst>
          <pc:docMk/>
          <pc:sldMk cId="3720622627" sldId="456"/>
        </pc:sldMkLst>
        <pc:spChg chg="mod">
          <ac:chgData name="Molly Brand" userId="S::molly.brand@eqs.com::b8940fc0-24ea-4b2e-98aa-d86e6a17f272" providerId="AD" clId="Web-{AAE6FCDB-F3C0-D444-178F-CA780CB65D60}" dt="2026-03-27T23:59:33.145" v="79" actId="20577"/>
          <ac:spMkLst>
            <pc:docMk/>
            <pc:sldMk cId="3720622627" sldId="456"/>
            <ac:spMk id="2" creationId="{CCE744B1-FDFE-A2DB-21C7-69B8546469A6}"/>
          </ac:spMkLst>
        </pc:spChg>
      </pc:sldChg>
    </pc:docChg>
  </pc:docChgLst>
  <pc:docChgLst>
    <pc:chgData name="Rachael Chagnon" userId="S::rachael.chagnon@eqs.com::871bcc3d-b11c-46b6-b535-e388c92a0813" providerId="AD" clId="Web-{C84AFC21-94BE-AA4F-19E2-1A53E729F75F}"/>
    <pc:docChg chg="modSld">
      <pc:chgData name="Rachael Chagnon" userId="S::rachael.chagnon@eqs.com::871bcc3d-b11c-46b6-b535-e388c92a0813" providerId="AD" clId="Web-{C84AFC21-94BE-AA4F-19E2-1A53E729F75F}" dt="2026-03-19T17:12:27.666" v="43" actId="1076"/>
      <pc:docMkLst>
        <pc:docMk/>
      </pc:docMkLst>
      <pc:sldChg chg="modSp">
        <pc:chgData name="Rachael Chagnon" userId="S::rachael.chagnon@eqs.com::871bcc3d-b11c-46b6-b535-e388c92a0813" providerId="AD" clId="Web-{C84AFC21-94BE-AA4F-19E2-1A53E729F75F}" dt="2026-03-19T16:33:18.275" v="14" actId="20577"/>
        <pc:sldMkLst>
          <pc:docMk/>
          <pc:sldMk cId="3763710424" sldId="266"/>
        </pc:sldMkLst>
        <pc:spChg chg="mod">
          <ac:chgData name="Rachael Chagnon" userId="S::rachael.chagnon@eqs.com::871bcc3d-b11c-46b6-b535-e388c92a0813" providerId="AD" clId="Web-{C84AFC21-94BE-AA4F-19E2-1A53E729F75F}" dt="2026-03-19T16:33:18.275" v="14" actId="20577"/>
          <ac:spMkLst>
            <pc:docMk/>
            <pc:sldMk cId="3763710424" sldId="266"/>
            <ac:spMk id="5" creationId="{0ED6258D-65CE-BE6D-C62F-D9CA7544A291}"/>
          </ac:spMkLst>
        </pc:spChg>
      </pc:sldChg>
      <pc:sldChg chg="modSp">
        <pc:chgData name="Rachael Chagnon" userId="S::rachael.chagnon@eqs.com::871bcc3d-b11c-46b6-b535-e388c92a0813" providerId="AD" clId="Web-{C84AFC21-94BE-AA4F-19E2-1A53E729F75F}" dt="2026-03-19T16:33:31.244" v="16" actId="20577"/>
        <pc:sldMkLst>
          <pc:docMk/>
          <pc:sldMk cId="4018379043" sldId="437"/>
        </pc:sldMkLst>
        <pc:spChg chg="mod">
          <ac:chgData name="Rachael Chagnon" userId="S::rachael.chagnon@eqs.com::871bcc3d-b11c-46b6-b535-e388c92a0813" providerId="AD" clId="Web-{C84AFC21-94BE-AA4F-19E2-1A53E729F75F}" dt="2026-03-19T16:33:31.244" v="16" actId="20577"/>
          <ac:spMkLst>
            <pc:docMk/>
            <pc:sldMk cId="4018379043" sldId="437"/>
            <ac:spMk id="6" creationId="{00000000-0000-0000-0000-000000000000}"/>
          </ac:spMkLst>
        </pc:spChg>
      </pc:sldChg>
      <pc:sldChg chg="addSp delSp modSp">
        <pc:chgData name="Rachael Chagnon" userId="S::rachael.chagnon@eqs.com::871bcc3d-b11c-46b6-b535-e388c92a0813" providerId="AD" clId="Web-{C84AFC21-94BE-AA4F-19E2-1A53E729F75F}" dt="2026-03-19T16:33:38.713" v="19" actId="20577"/>
        <pc:sldMkLst>
          <pc:docMk/>
          <pc:sldMk cId="2880353216" sldId="438"/>
        </pc:sldMkLst>
        <pc:spChg chg="mod">
          <ac:chgData name="Rachael Chagnon" userId="S::rachael.chagnon@eqs.com::871bcc3d-b11c-46b6-b535-e388c92a0813" providerId="AD" clId="Web-{C84AFC21-94BE-AA4F-19E2-1A53E729F75F}" dt="2026-03-19T16:33:38.713" v="19" actId="20577"/>
          <ac:spMkLst>
            <pc:docMk/>
            <pc:sldMk cId="2880353216" sldId="438"/>
            <ac:spMk id="6" creationId="{26E5B58C-9F68-8EB0-7317-385BAD76816F}"/>
          </ac:spMkLst>
        </pc:spChg>
        <pc:picChg chg="add mod">
          <ac:chgData name="Rachael Chagnon" userId="S::rachael.chagnon@eqs.com::871bcc3d-b11c-46b6-b535-e388c92a0813" providerId="AD" clId="Web-{C84AFC21-94BE-AA4F-19E2-1A53E729F75F}" dt="2026-03-19T16:32:17.305" v="12" actId="1076"/>
          <ac:picMkLst>
            <pc:docMk/>
            <pc:sldMk cId="2880353216" sldId="438"/>
            <ac:picMk id="7" creationId="{7642CAB9-0210-D5A7-8955-0DDEDBEDAC65}"/>
          </ac:picMkLst>
        </pc:picChg>
      </pc:sldChg>
      <pc:sldChg chg="modSp">
        <pc:chgData name="Rachael Chagnon" userId="S::rachael.chagnon@eqs.com::871bcc3d-b11c-46b6-b535-e388c92a0813" providerId="AD" clId="Web-{C84AFC21-94BE-AA4F-19E2-1A53E729F75F}" dt="2026-03-19T16:34:01.479" v="23" actId="20577"/>
        <pc:sldMkLst>
          <pc:docMk/>
          <pc:sldMk cId="1795470605" sldId="441"/>
        </pc:sldMkLst>
        <pc:spChg chg="mod">
          <ac:chgData name="Rachael Chagnon" userId="S::rachael.chagnon@eqs.com::871bcc3d-b11c-46b6-b535-e388c92a0813" providerId="AD" clId="Web-{C84AFC21-94BE-AA4F-19E2-1A53E729F75F}" dt="2026-03-19T16:34:01.479" v="23" actId="20577"/>
          <ac:spMkLst>
            <pc:docMk/>
            <pc:sldMk cId="1795470605" sldId="441"/>
            <ac:spMk id="5" creationId="{82E7CB40-2979-DBF8-2D70-E8CA4BD01B59}"/>
          </ac:spMkLst>
        </pc:spChg>
      </pc:sldChg>
      <pc:sldChg chg="addSp delSp modSp">
        <pc:chgData name="Rachael Chagnon" userId="S::rachael.chagnon@eqs.com::871bcc3d-b11c-46b6-b535-e388c92a0813" providerId="AD" clId="Web-{C84AFC21-94BE-AA4F-19E2-1A53E729F75F}" dt="2026-03-19T16:37:29.638" v="30" actId="1076"/>
        <pc:sldMkLst>
          <pc:docMk/>
          <pc:sldMk cId="1919582640" sldId="446"/>
        </pc:sldMkLst>
        <pc:picChg chg="add mod">
          <ac:chgData name="Rachael Chagnon" userId="S::rachael.chagnon@eqs.com::871bcc3d-b11c-46b6-b535-e388c92a0813" providerId="AD" clId="Web-{C84AFC21-94BE-AA4F-19E2-1A53E729F75F}" dt="2026-03-19T16:37:29.638" v="30" actId="1076"/>
          <ac:picMkLst>
            <pc:docMk/>
            <pc:sldMk cId="1919582640" sldId="446"/>
            <ac:picMk id="4" creationId="{93C79319-C1BE-4F55-296A-7BFA2CCA4E0D}"/>
          </ac:picMkLst>
        </pc:picChg>
      </pc:sldChg>
      <pc:sldChg chg="addSp delSp modSp">
        <pc:chgData name="Rachael Chagnon" userId="S::rachael.chagnon@eqs.com::871bcc3d-b11c-46b6-b535-e388c92a0813" providerId="AD" clId="Web-{C84AFC21-94BE-AA4F-19E2-1A53E729F75F}" dt="2026-03-19T17:12:27.666" v="43" actId="1076"/>
        <pc:sldMkLst>
          <pc:docMk/>
          <pc:sldMk cId="390907759" sldId="447"/>
        </pc:sldMkLst>
        <pc:picChg chg="add mod">
          <ac:chgData name="Rachael Chagnon" userId="S::rachael.chagnon@eqs.com::871bcc3d-b11c-46b6-b535-e388c92a0813" providerId="AD" clId="Web-{C84AFC21-94BE-AA4F-19E2-1A53E729F75F}" dt="2026-03-19T17:12:27.666" v="43" actId="1076"/>
          <ac:picMkLst>
            <pc:docMk/>
            <pc:sldMk cId="390907759" sldId="447"/>
            <ac:picMk id="4" creationId="{26D48DB6-00C5-3501-CCF1-EAAD99F15716}"/>
          </ac:picMkLst>
        </pc:picChg>
      </pc:sldChg>
    </pc:docChg>
  </pc:docChgLst>
  <pc:docChgLst>
    <pc:chgData name="Molly Brand" userId="S::molly.brand@eqs.com::b8940fc0-24ea-4b2e-98aa-d86e6a17f272" providerId="AD" clId="Web-{C4BF5E5A-66EE-8BF3-5754-9B42270E0AF9}"/>
    <pc:docChg chg="mod delSld modSld">
      <pc:chgData name="Molly Brand" userId="S::molly.brand@eqs.com::b8940fc0-24ea-4b2e-98aa-d86e6a17f272" providerId="AD" clId="Web-{C4BF5E5A-66EE-8BF3-5754-9B42270E0AF9}" dt="2026-03-18T20:38:53.651" v="5" actId="20577"/>
      <pc:docMkLst>
        <pc:docMk/>
      </pc:docMkLst>
      <pc:sldChg chg="modSp">
        <pc:chgData name="Molly Brand" userId="S::molly.brand@eqs.com::b8940fc0-24ea-4b2e-98aa-d86e6a17f272" providerId="AD" clId="Web-{C4BF5E5A-66EE-8BF3-5754-9B42270E0AF9}" dt="2026-03-18T20:37:25.462" v="1" actId="20577"/>
        <pc:sldMkLst>
          <pc:docMk/>
          <pc:sldMk cId="3763710424" sldId="266"/>
        </pc:sldMkLst>
        <pc:spChg chg="mod">
          <ac:chgData name="Molly Brand" userId="S::molly.brand@eqs.com::b8940fc0-24ea-4b2e-98aa-d86e6a17f272" providerId="AD" clId="Web-{C4BF5E5A-66EE-8BF3-5754-9B42270E0AF9}" dt="2026-03-18T20:37:25.462" v="1" actId="20577"/>
          <ac:spMkLst>
            <pc:docMk/>
            <pc:sldMk cId="3763710424" sldId="266"/>
            <ac:spMk id="5" creationId="{0ED6258D-65CE-BE6D-C62F-D9CA7544A291}"/>
          </ac:spMkLst>
        </pc:spChg>
      </pc:sldChg>
      <pc:sldChg chg="modSp">
        <pc:chgData name="Molly Brand" userId="S::molly.brand@eqs.com::b8940fc0-24ea-4b2e-98aa-d86e6a17f272" providerId="AD" clId="Web-{C4BF5E5A-66EE-8BF3-5754-9B42270E0AF9}" dt="2026-03-18T20:37:01.212" v="0" actId="20577"/>
        <pc:sldMkLst>
          <pc:docMk/>
          <pc:sldMk cId="1776881097" sldId="412"/>
        </pc:sldMkLst>
        <pc:spChg chg="mod">
          <ac:chgData name="Molly Brand" userId="S::molly.brand@eqs.com::b8940fc0-24ea-4b2e-98aa-d86e6a17f272" providerId="AD" clId="Web-{C4BF5E5A-66EE-8BF3-5754-9B42270E0AF9}" dt="2026-03-18T20:37:01.212" v="0" actId="20577"/>
          <ac:spMkLst>
            <pc:docMk/>
            <pc:sldMk cId="1776881097" sldId="412"/>
            <ac:spMk id="4" creationId="{FAC8B032-9DF0-510F-0DCC-33EF179340A5}"/>
          </ac:spMkLst>
        </pc:spChg>
      </pc:sldChg>
      <pc:sldChg chg="modSp">
        <pc:chgData name="Molly Brand" userId="S::molly.brand@eqs.com::b8940fc0-24ea-4b2e-98aa-d86e6a17f272" providerId="AD" clId="Web-{C4BF5E5A-66EE-8BF3-5754-9B42270E0AF9}" dt="2026-03-18T20:38:53.651" v="5" actId="20577"/>
        <pc:sldMkLst>
          <pc:docMk/>
          <pc:sldMk cId="3765582121" sldId="442"/>
        </pc:sldMkLst>
        <pc:spChg chg="mod">
          <ac:chgData name="Molly Brand" userId="S::molly.brand@eqs.com::b8940fc0-24ea-4b2e-98aa-d86e6a17f272" providerId="AD" clId="Web-{C4BF5E5A-66EE-8BF3-5754-9B42270E0AF9}" dt="2026-03-18T20:38:53.651" v="5" actId="20577"/>
          <ac:spMkLst>
            <pc:docMk/>
            <pc:sldMk cId="3765582121" sldId="442"/>
            <ac:spMk id="5" creationId="{3B65A0DF-F20B-8573-9A55-AE68D7165DEE}"/>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dirty="0">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dirty="0"/>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dirty="0"/>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dirty="0"/>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86825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A8485-1D79-F579-9839-5F8C19C73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274D4-0415-FCD4-7B07-91F626D0FA4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FE59E54-3AAD-6EE5-821A-F004319C96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884A4-DBB1-F2EF-B814-7C2B8768C8D2}"/>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12</a:t>
            </a:fld>
            <a:endParaRPr lang="de-DE" dirty="0"/>
          </a:p>
        </p:txBody>
      </p:sp>
      <p:sp>
        <p:nvSpPr>
          <p:cNvPr id="5" name="Footer Placeholder 4">
            <a:extLst>
              <a:ext uri="{FF2B5EF4-FFF2-40B4-BE49-F238E27FC236}">
                <a16:creationId xmlns:a16="http://schemas.microsoft.com/office/drawing/2014/main" id="{848ED18C-796A-6E20-CA09-66DF89509C56}"/>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415523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AFFE6-3627-AA00-5771-ABEFD582B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05CE2-68D3-EDC9-B0A8-EB12C89B910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5A7282A-6421-FDA9-03BA-5CEB2FC659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111AC3-2641-E8D8-6BFD-35D29AC62E1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13</a:t>
            </a:fld>
            <a:endParaRPr lang="de-DE" dirty="0"/>
          </a:p>
        </p:txBody>
      </p:sp>
      <p:sp>
        <p:nvSpPr>
          <p:cNvPr id="5" name="Footer Placeholder 4">
            <a:extLst>
              <a:ext uri="{FF2B5EF4-FFF2-40B4-BE49-F238E27FC236}">
                <a16:creationId xmlns:a16="http://schemas.microsoft.com/office/drawing/2014/main" id="{793D5D40-20F4-6AD0-8E56-9326041C0606}"/>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63079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6DBAC-2F6D-2316-C733-5DC6A1D7D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E9EAD-BE85-5BAD-D235-56300F2093C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0A864F3A-AEBE-5291-E78E-61A46F7034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DC0EC0-A640-FA9C-049E-F842EFC19EE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14</a:t>
            </a:fld>
            <a:endParaRPr lang="de-DE" dirty="0"/>
          </a:p>
        </p:txBody>
      </p:sp>
      <p:sp>
        <p:nvSpPr>
          <p:cNvPr id="5" name="Footer Placeholder 4">
            <a:extLst>
              <a:ext uri="{FF2B5EF4-FFF2-40B4-BE49-F238E27FC236}">
                <a16:creationId xmlns:a16="http://schemas.microsoft.com/office/drawing/2014/main" id="{9BAB4581-B2D2-DB45-5914-427AE0FB855A}"/>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04152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15</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87049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5CD50-2A38-6208-A72C-CD4523E73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55C9E-4EB9-60B0-2807-E8F6B68ADDC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05828F4-EB90-7D95-0CD0-53E06CD0E1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3F7A89-8A9A-3DE2-6417-E9C73391515B}"/>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16</a:t>
            </a:fld>
            <a:endParaRPr lang="de-DE" dirty="0"/>
          </a:p>
        </p:txBody>
      </p:sp>
      <p:sp>
        <p:nvSpPr>
          <p:cNvPr id="5" name="Footer Placeholder 4">
            <a:extLst>
              <a:ext uri="{FF2B5EF4-FFF2-40B4-BE49-F238E27FC236}">
                <a16:creationId xmlns:a16="http://schemas.microsoft.com/office/drawing/2014/main" id="{684EC2A7-3933-0B18-6520-2F8EEB65BF54}"/>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95250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9C22C-B027-EB3C-EBFB-8B48CB44B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EA106-1D55-4BC9-4DCD-A987D5022A6F}"/>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F408045-C35D-83A1-8980-1165A22BC7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0E52D7-4D8F-6E05-CA57-4613C22CFA1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17</a:t>
            </a:fld>
            <a:endParaRPr lang="de-DE" dirty="0"/>
          </a:p>
        </p:txBody>
      </p:sp>
      <p:sp>
        <p:nvSpPr>
          <p:cNvPr id="5" name="Footer Placeholder 4">
            <a:extLst>
              <a:ext uri="{FF2B5EF4-FFF2-40B4-BE49-F238E27FC236}">
                <a16:creationId xmlns:a16="http://schemas.microsoft.com/office/drawing/2014/main" id="{EA7E4375-0AC9-9D2A-9BBE-5EB02B07746C}"/>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90063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18</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68741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A5CAB-9C27-A701-7231-799C8B5AE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04C22-A172-5FAA-2B95-66F9501C005D}"/>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4107F9B-F9B9-2B2D-8223-F0253EF41C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A7628E-501F-949E-9866-6CD45374780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20</a:t>
            </a:fld>
            <a:endParaRPr lang="de-DE" dirty="0"/>
          </a:p>
        </p:txBody>
      </p:sp>
      <p:sp>
        <p:nvSpPr>
          <p:cNvPr id="5" name="Footer Placeholder 4">
            <a:extLst>
              <a:ext uri="{FF2B5EF4-FFF2-40B4-BE49-F238E27FC236}">
                <a16:creationId xmlns:a16="http://schemas.microsoft.com/office/drawing/2014/main" id="{ABC6ADCF-FE97-F24C-3E81-A2FFEDC1D82D}"/>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69037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21</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48720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419589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22</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988267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544BF-CB3B-84AC-F31A-1D7EAAA7C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A493D-6EF2-BF06-D324-F33D2D7550C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581D14D-4266-9DCD-1E54-D9214A34B3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AB3E15-9E1C-257B-2D5B-87B49287584A}"/>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23</a:t>
            </a:fld>
            <a:endParaRPr lang="de-DE" dirty="0"/>
          </a:p>
        </p:txBody>
      </p:sp>
      <p:sp>
        <p:nvSpPr>
          <p:cNvPr id="5" name="Footer Placeholder 4">
            <a:extLst>
              <a:ext uri="{FF2B5EF4-FFF2-40B4-BE49-F238E27FC236}">
                <a16:creationId xmlns:a16="http://schemas.microsoft.com/office/drawing/2014/main" id="{268F1BD0-5F94-F04E-892E-7C5A557FBF52}"/>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03211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27F9-AADD-2584-2337-372932D50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EE23D-6B89-CDE4-7ACD-F483511C88E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D0284B00-01A1-2EDC-6E34-7583EB25DC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C775E0-1ED2-3DFE-1D38-33669CCDC70C}"/>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24</a:t>
            </a:fld>
            <a:endParaRPr lang="de-DE" dirty="0"/>
          </a:p>
        </p:txBody>
      </p:sp>
      <p:sp>
        <p:nvSpPr>
          <p:cNvPr id="5" name="Footer Placeholder 4">
            <a:extLst>
              <a:ext uri="{FF2B5EF4-FFF2-40B4-BE49-F238E27FC236}">
                <a16:creationId xmlns:a16="http://schemas.microsoft.com/office/drawing/2014/main" id="{08E956F0-A609-702D-9AE5-A583C64B8B71}"/>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92487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1AAC6-046E-BE0D-2134-3A147316D49C}"/>
            </a:ext>
          </a:extLst>
        </p:cNvPr>
        <p:cNvGrpSpPr/>
        <p:nvPr/>
      </p:nvGrpSpPr>
      <p:grpSpPr>
        <a:xfrm>
          <a:off x="0" y="0"/>
          <a:ext cx="0" cy="0"/>
          <a:chOff x="0" y="0"/>
          <a:chExt cx="0" cy="0"/>
        </a:xfrm>
      </p:grpSpPr>
    </p:spTree>
    <p:extLst>
      <p:ext uri="{BB962C8B-B14F-4D97-AF65-F5344CB8AC3E}">
        <p14:creationId xmlns:p14="http://schemas.microsoft.com/office/powerpoint/2010/main" val="302961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26</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470567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3908-0C8D-6780-DFC7-4CD6F12FC66C}"/>
            </a:ext>
          </a:extLst>
        </p:cNvPr>
        <p:cNvGrpSpPr/>
        <p:nvPr/>
      </p:nvGrpSpPr>
      <p:grpSpPr>
        <a:xfrm>
          <a:off x="0" y="0"/>
          <a:ext cx="0" cy="0"/>
          <a:chOff x="0" y="0"/>
          <a:chExt cx="0" cy="0"/>
        </a:xfrm>
      </p:grpSpPr>
    </p:spTree>
    <p:extLst>
      <p:ext uri="{BB962C8B-B14F-4D97-AF65-F5344CB8AC3E}">
        <p14:creationId xmlns:p14="http://schemas.microsoft.com/office/powerpoint/2010/main" val="221553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28</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08664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5</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76666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6</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4136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8362-5733-8B8D-0CB4-FA2FACDF356A}"/>
            </a:ext>
          </a:extLst>
        </p:cNvPr>
        <p:cNvGrpSpPr/>
        <p:nvPr/>
      </p:nvGrpSpPr>
      <p:grpSpPr>
        <a:xfrm>
          <a:off x="0" y="0"/>
          <a:ext cx="0" cy="0"/>
          <a:chOff x="0" y="0"/>
          <a:chExt cx="0" cy="0"/>
        </a:xfrm>
      </p:grpSpPr>
    </p:spTree>
    <p:extLst>
      <p:ext uri="{BB962C8B-B14F-4D97-AF65-F5344CB8AC3E}">
        <p14:creationId xmlns:p14="http://schemas.microsoft.com/office/powerpoint/2010/main" val="133324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9</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93045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09A1-C8F8-58A3-7716-349DB6ED7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FCC53-FA8D-8319-2F08-D8DC77CEB572}"/>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9EDE9F74-D960-4310-527A-5C593C0BAE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1A1E3D-34F4-951A-4235-9BC96F703579}"/>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10</a:t>
            </a:fld>
            <a:endParaRPr lang="de-DE" dirty="0"/>
          </a:p>
        </p:txBody>
      </p:sp>
      <p:sp>
        <p:nvSpPr>
          <p:cNvPr id="5" name="Footer Placeholder 4">
            <a:extLst>
              <a:ext uri="{FF2B5EF4-FFF2-40B4-BE49-F238E27FC236}">
                <a16:creationId xmlns:a16="http://schemas.microsoft.com/office/drawing/2014/main" id="{211165EB-EF5B-BD49-AB19-8B3D98059CD4}"/>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698457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3F69-AB79-4D4F-C3B5-DDBC51B32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FA596-35AC-9D3B-5EC3-A5DE536B6F53}"/>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192287F-68BD-369C-E1E4-36A624A155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44860A-7727-CB7F-65CC-937B4A08185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11</a:t>
            </a:fld>
            <a:endParaRPr lang="de-DE" dirty="0"/>
          </a:p>
        </p:txBody>
      </p:sp>
      <p:sp>
        <p:nvSpPr>
          <p:cNvPr id="5" name="Footer Placeholder 4">
            <a:extLst>
              <a:ext uri="{FF2B5EF4-FFF2-40B4-BE49-F238E27FC236}">
                <a16:creationId xmlns:a16="http://schemas.microsoft.com/office/drawing/2014/main" id="{31A40786-1B9A-09DE-0551-18AB223E7B96}"/>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72512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dirty="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dirty="0" err="1"/>
              <a:t>Subtitle</a:t>
            </a:r>
            <a:r>
              <a:rPr lang="de-DE" noProof="0" dirty="0"/>
              <a:t> and </a:t>
            </a:r>
            <a:r>
              <a:rPr lang="de-DE" noProof="0" dirty="0" err="1"/>
              <a:t>other</a:t>
            </a:r>
            <a:r>
              <a:rPr lang="de-DE" noProof="0" dirty="0"/>
              <a:t> </a:t>
            </a:r>
            <a:r>
              <a:rPr lang="de-DE" noProof="0" dirty="0" err="1"/>
              <a:t>information</a:t>
            </a:r>
            <a:r>
              <a:rPr lang="de-DE" noProof="0" dirty="0"/>
              <a:t> </a:t>
            </a:r>
            <a:br>
              <a:rPr lang="de-DE" noProof="0" dirty="0"/>
            </a:br>
            <a:r>
              <a:rPr lang="de-DE" noProof="0" dirty="0"/>
              <a:t>Place &amp; Date in </a:t>
            </a:r>
            <a:r>
              <a:rPr lang="de-DE" noProof="0" dirty="0" err="1"/>
              <a:t>second</a:t>
            </a:r>
            <a:r>
              <a:rPr lang="de-DE" noProof="0" dirty="0"/>
              <a:t> </a:t>
            </a:r>
            <a:r>
              <a:rPr lang="de-DE" noProof="0" dirty="0" err="1"/>
              <a:t>text</a:t>
            </a:r>
            <a:r>
              <a:rPr lang="de-DE" noProof="0" dirty="0"/>
              <a:t> </a:t>
            </a:r>
            <a:r>
              <a:rPr lang="de-DE" noProof="0" dirty="0" err="1"/>
              <a:t>level</a:t>
            </a:r>
            <a:endParaRPr lang="de-DE" noProof="0" dirty="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endParaRPr lang="de-DE" dirty="0"/>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dirty="0"/>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endParaRPr lang="de-DE" dirty="0"/>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endParaRPr lang="de-DE" noProof="0" dirty="0"/>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endParaRPr lang="de-DE" noProof="0" dirty="0"/>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dirty="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dirty="0" err="1"/>
              <a:t>Subtitle</a:t>
            </a:r>
            <a:r>
              <a:rPr lang="de-DE" noProof="0" dirty="0"/>
              <a:t> and </a:t>
            </a:r>
            <a:r>
              <a:rPr lang="de-DE" noProof="0" dirty="0" err="1"/>
              <a:t>other</a:t>
            </a:r>
            <a:r>
              <a:rPr lang="de-DE" noProof="0" dirty="0"/>
              <a:t> </a:t>
            </a:r>
            <a:r>
              <a:rPr lang="de-DE" noProof="0" dirty="0" err="1"/>
              <a:t>information</a:t>
            </a:r>
            <a:r>
              <a:rPr lang="de-DE" noProof="0" dirty="0"/>
              <a:t> </a:t>
            </a:r>
            <a:br>
              <a:rPr lang="de-DE" noProof="0" dirty="0"/>
            </a:br>
            <a:r>
              <a:rPr lang="de-DE" noProof="0" dirty="0"/>
              <a:t>Place &amp; Date in </a:t>
            </a:r>
            <a:r>
              <a:rPr lang="de-DE" noProof="0" dirty="0" err="1"/>
              <a:t>second</a:t>
            </a:r>
            <a:r>
              <a:rPr lang="de-DE" noProof="0" dirty="0"/>
              <a:t> </a:t>
            </a:r>
            <a:r>
              <a:rPr lang="de-DE" noProof="0" dirty="0" err="1"/>
              <a:t>text</a:t>
            </a:r>
            <a:r>
              <a:rPr lang="de-DE" noProof="0" dirty="0"/>
              <a:t> </a:t>
            </a:r>
            <a:r>
              <a:rPr lang="de-DE" noProof="0" dirty="0" err="1"/>
              <a:t>level</a:t>
            </a:r>
            <a:endParaRPr lang="de-DE" noProof="0" dirty="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dirty="0"/>
              <a:t>Use </a:t>
            </a:r>
            <a:r>
              <a:rPr lang="de-DE" noProof="0" dirty="0" err="1"/>
              <a:t>this</a:t>
            </a:r>
            <a:r>
              <a:rPr lang="de-DE" noProof="0" dirty="0"/>
              <a:t> </a:t>
            </a:r>
            <a:r>
              <a:rPr lang="de-DE" noProof="0" dirty="0" err="1"/>
              <a:t>field</a:t>
            </a:r>
            <a:r>
              <a:rPr lang="de-DE" noProof="0" dirty="0"/>
              <a:t> </a:t>
            </a:r>
            <a:r>
              <a:rPr lang="de-DE" noProof="0" dirty="0" err="1"/>
              <a:t>to</a:t>
            </a:r>
            <a:r>
              <a:rPr lang="de-DE" noProof="0" dirty="0"/>
              <a:t> </a:t>
            </a:r>
            <a:r>
              <a:rPr lang="de-DE" noProof="0" dirty="0" err="1"/>
              <a:t>enter</a:t>
            </a:r>
            <a:r>
              <a:rPr lang="de-DE" noProof="0" dirty="0"/>
              <a:t> </a:t>
            </a:r>
            <a:r>
              <a:rPr lang="de-DE" noProof="0" dirty="0" err="1"/>
              <a:t>text</a:t>
            </a:r>
            <a:r>
              <a:rPr lang="de-DE" noProof="0" dirty="0"/>
              <a:t>.</a:t>
            </a:r>
          </a:p>
          <a:p>
            <a:pPr lvl="1"/>
            <a:r>
              <a:rPr lang="de-DE" noProof="0" dirty="0"/>
              <a:t>2. </a:t>
            </a:r>
            <a:r>
              <a:rPr lang="de-DE" noProof="0" dirty="0" err="1"/>
              <a:t>level</a:t>
            </a:r>
            <a:endParaRPr lang="de-DE" noProof="0" dirty="0"/>
          </a:p>
          <a:p>
            <a:pPr lvl="2"/>
            <a:r>
              <a:rPr lang="de-DE" noProof="0" dirty="0"/>
              <a:t>3. </a:t>
            </a:r>
            <a:r>
              <a:rPr lang="de-DE" noProof="0" dirty="0" err="1"/>
              <a:t>level</a:t>
            </a:r>
            <a:endParaRPr lang="de-DE" noProof="0" dirty="0"/>
          </a:p>
          <a:p>
            <a:pPr lvl="3"/>
            <a:r>
              <a:rPr lang="de-DE" noProof="0" dirty="0"/>
              <a:t>4. </a:t>
            </a:r>
            <a:r>
              <a:rPr lang="de-DE" noProof="0" dirty="0" err="1"/>
              <a:t>level</a:t>
            </a:r>
            <a:endParaRPr lang="de-DE" noProof="0" dirty="0"/>
          </a:p>
          <a:p>
            <a:pPr lvl="4"/>
            <a:r>
              <a:rPr lang="de-DE" noProof="0" dirty="0"/>
              <a:t>5. </a:t>
            </a:r>
            <a:r>
              <a:rPr lang="de-DE" noProof="0" dirty="0" err="1"/>
              <a:t>level</a:t>
            </a:r>
            <a:endParaRPr lang="de-DE" noProof="0" dirty="0"/>
          </a:p>
          <a:p>
            <a:pPr lvl="5"/>
            <a:r>
              <a:rPr lang="de-DE" noProof="0" dirty="0"/>
              <a:t>6. </a:t>
            </a:r>
            <a:r>
              <a:rPr lang="de-DE" noProof="0" dirty="0" err="1"/>
              <a:t>level</a:t>
            </a:r>
            <a:endParaRPr lang="de-DE" noProof="0" dirty="0"/>
          </a:p>
          <a:p>
            <a:pPr lvl="6"/>
            <a:r>
              <a:rPr lang="de-DE" noProof="0" dirty="0"/>
              <a:t>7. </a:t>
            </a:r>
            <a:r>
              <a:rPr lang="de-DE" noProof="0" dirty="0" err="1"/>
              <a:t>level</a:t>
            </a:r>
            <a:endParaRPr lang="de-DE" noProof="0" dirty="0"/>
          </a:p>
          <a:p>
            <a:pPr lvl="7"/>
            <a:r>
              <a:rPr lang="de-DE" noProof="0" dirty="0"/>
              <a:t>8. </a:t>
            </a:r>
            <a:r>
              <a:rPr lang="de-DE" noProof="0" dirty="0" err="1"/>
              <a:t>level</a:t>
            </a:r>
            <a:endParaRPr lang="de-DE" noProof="0" dirty="0"/>
          </a:p>
          <a:p>
            <a:pPr lvl="8"/>
            <a:r>
              <a:rPr lang="de-DE" noProof="0" dirty="0"/>
              <a:t>9. </a:t>
            </a:r>
            <a:r>
              <a:rPr lang="de-DE" noProof="0" dirty="0" err="1"/>
              <a:t>level</a:t>
            </a:r>
            <a:endParaRPr lang="de-DE" noProof="0" dirty="0"/>
          </a:p>
          <a:p>
            <a:pPr lvl="4"/>
            <a:endParaRPr lang="de-DE" noProof="0" dirty="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dirty="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dirty="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dirty="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dirty="0"/>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8546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endParaRPr lang="de-DE" noProof="0" dirty="0"/>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dirty="0"/>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dirty="0"/>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endParaRPr lang="de-DE" noProof="0" dirty="0"/>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endParaRPr lang="de-DE" dirty="0"/>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endParaRPr lang="de-DE" noProof="0" dirty="0"/>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dirty="0"/>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dirty="0"/>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endParaRPr lang="de-DE" dirty="0"/>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endParaRPr lang="de-DE" dirty="0"/>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dirty="0"/>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endParaRPr lang="de-DE" noProof="0" dirty="0"/>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endParaRPr lang="de-DE" dirty="0"/>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dirty="0" err="1"/>
              <a:t>Heading</a:t>
            </a:r>
            <a:r>
              <a:rPr lang="de-DE" dirty="0"/>
              <a:t> (</a:t>
            </a:r>
            <a:r>
              <a:rPr lang="de-DE" dirty="0" err="1"/>
              <a:t>one</a:t>
            </a:r>
            <a:r>
              <a:rPr lang="de-DE" dirty="0"/>
              <a:t> </a:t>
            </a:r>
            <a:r>
              <a:rPr lang="de-DE" dirty="0" err="1"/>
              <a:t>line</a:t>
            </a:r>
            <a:r>
              <a:rPr lang="de-DE" dirty="0"/>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dirty="0"/>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dirty="0"/>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endParaRPr lang="de-DE" noProof="0" dirty="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dirty="0"/>
              <a:t>Title in </a:t>
            </a:r>
            <a:r>
              <a:rPr lang="de-DE" dirty="0" err="1"/>
              <a:t>one</a:t>
            </a:r>
            <a:r>
              <a:rPr lang="de-DE" dirty="0"/>
              <a:t> </a:t>
            </a:r>
            <a:r>
              <a:rPr lang="de-DE" dirty="0" err="1"/>
              <a:t>line</a:t>
            </a:r>
            <a:endParaRPr lang="de-DE" dirty="0"/>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endParaRPr lang="de-DE" dirty="0"/>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67325223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endParaRPr lang="de-DE" dirty="0"/>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409853100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dirty="0"/>
              <a:t>Closing </a:t>
            </a:r>
            <a:br>
              <a:rPr lang="de-DE" dirty="0"/>
            </a:br>
            <a:r>
              <a:rPr lang="de-DE" dirty="0"/>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dirty="0"/>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dirty="0"/>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dirty="0"/>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dirty="0"/>
              <a:t>Closing </a:t>
            </a:r>
            <a:br>
              <a:rPr lang="de-DE" dirty="0"/>
            </a:br>
            <a:r>
              <a:rPr lang="de-DE" dirty="0"/>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dirty="0"/>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dirty="0"/>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dirty="0"/>
              <a:t>Closing </a:t>
            </a:r>
            <a:br>
              <a:rPr lang="de-DE" dirty="0"/>
            </a:br>
            <a:r>
              <a:rPr lang="de-DE" dirty="0"/>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dirty="0"/>
              <a:t>Closing </a:t>
            </a:r>
            <a:br>
              <a:rPr lang="de-DE" dirty="0"/>
            </a:br>
            <a:r>
              <a:rPr lang="de-DE" dirty="0"/>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dirty="0"/>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dirty="0"/>
              <a:t>Closing </a:t>
            </a:r>
            <a:br>
              <a:rPr lang="de-DE" dirty="0"/>
            </a:br>
            <a:r>
              <a:rPr lang="de-DE" dirty="0"/>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dirty="0"/>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endParaRPr lang="de-DE" noProof="0" dirty="0"/>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endParaRPr lang="de-DE" dirty="0"/>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dirty="0" err="1"/>
              <a:t>Heading</a:t>
            </a:r>
            <a:r>
              <a:rPr lang="de-DE" dirty="0"/>
              <a:t> (</a:t>
            </a:r>
            <a:r>
              <a:rPr lang="de-DE" dirty="0" err="1"/>
              <a:t>one</a:t>
            </a:r>
            <a:r>
              <a:rPr lang="de-DE" dirty="0"/>
              <a:t> </a:t>
            </a:r>
            <a:r>
              <a:rPr lang="de-DE" dirty="0" err="1"/>
              <a:t>line</a:t>
            </a:r>
            <a:r>
              <a:rPr lang="de-DE" dirty="0"/>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dirty="0" err="1"/>
              <a:t>Chapte</a:t>
            </a:r>
            <a:r>
              <a:rPr lang="de-DE" noProof="0" dirty="0"/>
              <a:t> </a:t>
            </a:r>
            <a:r>
              <a:rPr lang="de-DE" noProof="0" dirty="0" err="1"/>
              <a:t>r</a:t>
            </a:r>
            <a:r>
              <a:rPr lang="de-DE" noProof="0" dirty="0"/>
              <a:t> </a:t>
            </a:r>
            <a:r>
              <a:rPr lang="de-DE" noProof="0" dirty="0" err="1"/>
              <a:t>name</a:t>
            </a:r>
            <a:br>
              <a:rPr lang="de-DE" noProof="0" dirty="0"/>
            </a:br>
            <a:r>
              <a:rPr lang="de-DE" noProof="0" dirty="0"/>
              <a:t> (</a:t>
            </a:r>
            <a:r>
              <a:rPr lang="de-DE" noProof="0" dirty="0" err="1"/>
              <a:t>use</a:t>
            </a:r>
            <a:r>
              <a:rPr lang="de-DE" noProof="0" dirty="0"/>
              <a:t> </a:t>
            </a:r>
            <a:r>
              <a:rPr lang="de-DE" noProof="0" dirty="0" err="1"/>
              <a:t>the</a:t>
            </a:r>
            <a:r>
              <a:rPr lang="de-DE" noProof="0" dirty="0"/>
              <a:t> </a:t>
            </a:r>
            <a:r>
              <a:rPr lang="de-DE" noProof="0" dirty="0" err="1"/>
              <a:t>button</a:t>
            </a:r>
            <a:r>
              <a:rPr lang="de-DE" noProof="0" dirty="0"/>
              <a:t> “</a:t>
            </a:r>
            <a:r>
              <a:rPr lang="de-DE" noProof="0" dirty="0" err="1"/>
              <a:t>increase</a:t>
            </a:r>
            <a:r>
              <a:rPr lang="de-DE" noProof="0" dirty="0"/>
              <a:t> </a:t>
            </a:r>
            <a:r>
              <a:rPr lang="de-DE" noProof="0" dirty="0" err="1"/>
              <a:t>list</a:t>
            </a:r>
            <a:r>
              <a:rPr lang="de-DE" noProof="0" dirty="0"/>
              <a:t> </a:t>
            </a:r>
            <a:r>
              <a:rPr lang="de-DE" noProof="0" dirty="0" err="1"/>
              <a:t>level</a:t>
            </a:r>
            <a:r>
              <a:rPr lang="de-DE" noProof="0" dirty="0"/>
              <a:t>” </a:t>
            </a:r>
            <a:r>
              <a:rPr lang="de-DE" noProof="0" dirty="0" err="1"/>
              <a:t>to</a:t>
            </a:r>
            <a:r>
              <a:rPr lang="de-DE" noProof="0" dirty="0"/>
              <a:t> </a:t>
            </a:r>
            <a:r>
              <a:rPr lang="de-DE" noProof="0" dirty="0" err="1"/>
              <a:t>add</a:t>
            </a:r>
            <a:r>
              <a:rPr lang="de-DE" noProof="0" dirty="0"/>
              <a:t> optional </a:t>
            </a:r>
            <a:r>
              <a:rPr lang="de-DE" noProof="0" dirty="0" err="1"/>
              <a:t>information</a:t>
            </a:r>
            <a:r>
              <a:rPr lang="de-DE" noProof="0" dirty="0"/>
              <a:t>.)</a:t>
            </a:r>
          </a:p>
          <a:p>
            <a:pPr lvl="1"/>
            <a:r>
              <a:rPr lang="de-DE" noProof="0" dirty="0"/>
              <a:t>2. </a:t>
            </a:r>
            <a:r>
              <a:rPr lang="de-DE" noProof="0" dirty="0" err="1"/>
              <a:t>level</a:t>
            </a:r>
            <a:endParaRPr lang="de-DE" noProof="0" dirty="0"/>
          </a:p>
          <a:p>
            <a:pPr lvl="2"/>
            <a:r>
              <a:rPr lang="de-DE" noProof="0" dirty="0"/>
              <a:t>3. </a:t>
            </a:r>
            <a:r>
              <a:rPr lang="de-DE" noProof="0" dirty="0" err="1"/>
              <a:t>level</a:t>
            </a:r>
            <a:endParaRPr lang="de-DE" noProof="0" dirty="0"/>
          </a:p>
          <a:p>
            <a:pPr lvl="3"/>
            <a:r>
              <a:rPr lang="de-DE" noProof="0" dirty="0"/>
              <a:t>4. </a:t>
            </a:r>
            <a:r>
              <a:rPr lang="de-DE" noProof="0" dirty="0" err="1"/>
              <a:t>level</a:t>
            </a:r>
            <a:endParaRPr lang="de-DE" noProof="0" dirty="0"/>
          </a:p>
          <a:p>
            <a:pPr lvl="4"/>
            <a:r>
              <a:rPr lang="de-DE" noProof="0" dirty="0"/>
              <a:t>5. </a:t>
            </a:r>
            <a:r>
              <a:rPr lang="de-DE" noProof="0" dirty="0" err="1"/>
              <a:t>level</a:t>
            </a:r>
            <a:endParaRPr lang="de-DE" noProof="0" dirty="0"/>
          </a:p>
          <a:p>
            <a:pPr lvl="5"/>
            <a:r>
              <a:rPr lang="de-DE" noProof="0" dirty="0"/>
              <a:t>6. </a:t>
            </a:r>
            <a:r>
              <a:rPr lang="de-DE" noProof="0" dirty="0" err="1"/>
              <a:t>level</a:t>
            </a:r>
            <a:endParaRPr lang="de-DE" noProof="0" dirty="0"/>
          </a:p>
          <a:p>
            <a:pPr lvl="6"/>
            <a:r>
              <a:rPr lang="de-DE" noProof="0" dirty="0"/>
              <a:t>7. </a:t>
            </a:r>
            <a:r>
              <a:rPr lang="de-DE" noProof="0" dirty="0" err="1"/>
              <a:t>level</a:t>
            </a:r>
            <a:endParaRPr lang="de-DE" noProof="0" dirty="0"/>
          </a:p>
          <a:p>
            <a:pPr lvl="7"/>
            <a:r>
              <a:rPr lang="de-DE" noProof="0" dirty="0"/>
              <a:t>8. </a:t>
            </a:r>
            <a:r>
              <a:rPr lang="de-DE" noProof="0" dirty="0" err="1"/>
              <a:t>level</a:t>
            </a:r>
            <a:endParaRPr lang="de-DE" noProof="0" dirty="0"/>
          </a:p>
          <a:p>
            <a:pPr lvl="8"/>
            <a:r>
              <a:rPr lang="de-DE" noProof="0" dirty="0"/>
              <a:t>9. </a:t>
            </a:r>
            <a:r>
              <a:rPr lang="de-DE" noProof="0" dirty="0" err="1"/>
              <a:t>level</a:t>
            </a:r>
            <a:endParaRPr lang="de-DE" noProof="0" dirty="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dirty="0"/>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dirty="0" err="1"/>
              <a:t>Chapte</a:t>
            </a:r>
            <a:r>
              <a:rPr lang="de-DE" noProof="0" dirty="0"/>
              <a:t> </a:t>
            </a:r>
            <a:r>
              <a:rPr lang="de-DE" noProof="0" dirty="0" err="1"/>
              <a:t>r</a:t>
            </a:r>
            <a:r>
              <a:rPr lang="de-DE" noProof="0" dirty="0"/>
              <a:t> </a:t>
            </a:r>
            <a:r>
              <a:rPr lang="de-DE" noProof="0" dirty="0" err="1"/>
              <a:t>name</a:t>
            </a:r>
            <a:br>
              <a:rPr lang="de-DE" noProof="0" dirty="0"/>
            </a:br>
            <a:r>
              <a:rPr lang="de-DE" noProof="0" dirty="0"/>
              <a:t> (</a:t>
            </a:r>
            <a:r>
              <a:rPr lang="de-DE" noProof="0" dirty="0" err="1"/>
              <a:t>use</a:t>
            </a:r>
            <a:r>
              <a:rPr lang="de-DE" noProof="0" dirty="0"/>
              <a:t> </a:t>
            </a:r>
            <a:r>
              <a:rPr lang="de-DE" noProof="0" dirty="0" err="1"/>
              <a:t>the</a:t>
            </a:r>
            <a:r>
              <a:rPr lang="de-DE" noProof="0" dirty="0"/>
              <a:t> </a:t>
            </a:r>
            <a:r>
              <a:rPr lang="de-DE" noProof="0" dirty="0" err="1"/>
              <a:t>button</a:t>
            </a:r>
            <a:r>
              <a:rPr lang="de-DE" noProof="0" dirty="0"/>
              <a:t> “</a:t>
            </a:r>
            <a:r>
              <a:rPr lang="de-DE" noProof="0" dirty="0" err="1"/>
              <a:t>increase</a:t>
            </a:r>
            <a:r>
              <a:rPr lang="de-DE" noProof="0" dirty="0"/>
              <a:t> </a:t>
            </a:r>
            <a:r>
              <a:rPr lang="de-DE" noProof="0" dirty="0" err="1"/>
              <a:t>list</a:t>
            </a:r>
            <a:r>
              <a:rPr lang="de-DE" noProof="0" dirty="0"/>
              <a:t> </a:t>
            </a:r>
            <a:r>
              <a:rPr lang="de-DE" noProof="0" dirty="0" err="1"/>
              <a:t>level</a:t>
            </a:r>
            <a:r>
              <a:rPr lang="de-DE" noProof="0" dirty="0"/>
              <a:t>” </a:t>
            </a:r>
            <a:r>
              <a:rPr lang="de-DE" noProof="0" dirty="0" err="1"/>
              <a:t>to</a:t>
            </a:r>
            <a:r>
              <a:rPr lang="de-DE" noProof="0" dirty="0"/>
              <a:t> </a:t>
            </a:r>
            <a:r>
              <a:rPr lang="de-DE" noProof="0" dirty="0" err="1"/>
              <a:t>add</a:t>
            </a:r>
            <a:r>
              <a:rPr lang="de-DE" noProof="0" dirty="0"/>
              <a:t> optional </a:t>
            </a:r>
            <a:r>
              <a:rPr lang="de-DE" noProof="0" dirty="0" err="1"/>
              <a:t>information</a:t>
            </a:r>
            <a:r>
              <a:rPr lang="de-DE" noProof="0" dirty="0"/>
              <a:t>.)</a:t>
            </a:r>
          </a:p>
          <a:p>
            <a:pPr lvl="1"/>
            <a:r>
              <a:rPr lang="de-DE" noProof="0" dirty="0"/>
              <a:t>2. </a:t>
            </a:r>
            <a:r>
              <a:rPr lang="de-DE" noProof="0" dirty="0" err="1"/>
              <a:t>level</a:t>
            </a:r>
            <a:endParaRPr lang="de-DE" noProof="0" dirty="0"/>
          </a:p>
          <a:p>
            <a:pPr lvl="2"/>
            <a:r>
              <a:rPr lang="de-DE" noProof="0" dirty="0"/>
              <a:t>3. </a:t>
            </a:r>
            <a:r>
              <a:rPr lang="de-DE" noProof="0" dirty="0" err="1"/>
              <a:t>level</a:t>
            </a:r>
            <a:endParaRPr lang="de-DE" noProof="0" dirty="0"/>
          </a:p>
          <a:p>
            <a:pPr lvl="3"/>
            <a:r>
              <a:rPr lang="de-DE" noProof="0" dirty="0"/>
              <a:t>4. </a:t>
            </a:r>
            <a:r>
              <a:rPr lang="de-DE" noProof="0" dirty="0" err="1"/>
              <a:t>level</a:t>
            </a:r>
            <a:endParaRPr lang="de-DE" noProof="0" dirty="0"/>
          </a:p>
          <a:p>
            <a:pPr lvl="4"/>
            <a:r>
              <a:rPr lang="de-DE" noProof="0" dirty="0"/>
              <a:t>5. </a:t>
            </a:r>
            <a:r>
              <a:rPr lang="de-DE" noProof="0" dirty="0" err="1"/>
              <a:t>level</a:t>
            </a:r>
            <a:endParaRPr lang="de-DE" noProof="0" dirty="0"/>
          </a:p>
          <a:p>
            <a:pPr lvl="5"/>
            <a:r>
              <a:rPr lang="de-DE" noProof="0" dirty="0"/>
              <a:t>6. </a:t>
            </a:r>
            <a:r>
              <a:rPr lang="de-DE" noProof="0" dirty="0" err="1"/>
              <a:t>level</a:t>
            </a:r>
            <a:endParaRPr lang="de-DE" noProof="0" dirty="0"/>
          </a:p>
          <a:p>
            <a:pPr lvl="6"/>
            <a:r>
              <a:rPr lang="de-DE" noProof="0" dirty="0"/>
              <a:t>7. </a:t>
            </a:r>
            <a:r>
              <a:rPr lang="de-DE" noProof="0" dirty="0" err="1"/>
              <a:t>level</a:t>
            </a:r>
            <a:endParaRPr lang="de-DE" noProof="0" dirty="0"/>
          </a:p>
          <a:p>
            <a:pPr lvl="7"/>
            <a:r>
              <a:rPr lang="de-DE" noProof="0" dirty="0"/>
              <a:t>8. </a:t>
            </a:r>
            <a:r>
              <a:rPr lang="de-DE" noProof="0" dirty="0" err="1"/>
              <a:t>level</a:t>
            </a:r>
            <a:endParaRPr lang="de-DE" noProof="0" dirty="0"/>
          </a:p>
          <a:p>
            <a:pPr lvl="8"/>
            <a:r>
              <a:rPr lang="de-DE" noProof="0" dirty="0"/>
              <a:t>9. </a:t>
            </a:r>
            <a:r>
              <a:rPr lang="de-DE" noProof="0" dirty="0" err="1"/>
              <a:t>level</a:t>
            </a:r>
            <a:endParaRPr lang="de-DE" noProof="0" dirty="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a:extLst>
              <a:ext uri="{96DAC541-7B7A-43D3-8B79-37D633B846F1}">
                <asvg:svgBlip xmlns:asvg="http://schemas.microsoft.com/office/drawing/2016/SVG/main" r:embed="rId42"/>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www.integrityhub.us/" TargetMode="External"/><Relationship Id="rId5" Type="http://schemas.openxmlformats.org/officeDocument/2006/relationships/hyperlink" Target="https://www.integrityhub.net/" TargetMode="Externa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20E2-9567-C092-AE5E-DCB601C09F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E744B1-FDFE-A2DB-21C7-69B8546469A6}"/>
              </a:ext>
            </a:extLst>
          </p:cNvPr>
          <p:cNvSpPr>
            <a:spLocks noGrp="1"/>
          </p:cNvSpPr>
          <p:nvPr>
            <p:ph type="body" sz="quarter" idx="12"/>
          </p:nvPr>
        </p:nvSpPr>
        <p:spPr>
          <a:xfrm>
            <a:off x="1092201" y="2168252"/>
            <a:ext cx="8290858" cy="3910208"/>
          </a:xfrm>
        </p:spPr>
        <p:txBody>
          <a:bodyPr vert="horz" lIns="0" tIns="0" rIns="0" bIns="0" rtlCol="0" anchor="t">
            <a:normAutofit/>
          </a:bodyPr>
          <a:lstStyle/>
          <a:p>
            <a:pPr marL="571500" indent="-571500">
              <a:buFont typeface="Calibri" panose="020B0604020202020204" pitchFamily="34" charset="0"/>
              <a:buChar char="-"/>
            </a:pPr>
            <a:r>
              <a:rPr lang="en-US" sz="2400" b="0" dirty="0"/>
              <a:t>We recommend </a:t>
            </a:r>
            <a:r>
              <a:rPr lang="en-US" sz="2400" dirty="0"/>
              <a:t>customizing this deck</a:t>
            </a:r>
            <a:r>
              <a:rPr lang="en-US" sz="2400" b="0" dirty="0"/>
              <a:t> before using this presentation. The format (PPT) is editable so that you can add screenshots and notes about processes that are </a:t>
            </a:r>
            <a:r>
              <a:rPr lang="en-US" sz="2400" dirty="0"/>
              <a:t>specific to your own organization</a:t>
            </a:r>
            <a:endParaRPr lang="en-US" dirty="0"/>
          </a:p>
          <a:p>
            <a:endParaRPr lang="en-US" sz="2400" dirty="0"/>
          </a:p>
          <a:p>
            <a:pPr marL="571500" indent="-571500">
              <a:buFont typeface="Calibri" panose="020B0604020202020204" pitchFamily="34" charset="0"/>
              <a:buChar char="-"/>
            </a:pPr>
            <a:r>
              <a:rPr lang="en-US" sz="2400" dirty="0"/>
              <a:t>Intended audience</a:t>
            </a:r>
            <a:r>
              <a:rPr lang="en-US" sz="2400" b="0" dirty="0"/>
              <a:t>: All employees in your organization who will need to submit ad hoc disclosures.</a:t>
            </a:r>
          </a:p>
        </p:txBody>
      </p:sp>
      <p:sp>
        <p:nvSpPr>
          <p:cNvPr id="3" name="Title 2">
            <a:extLst>
              <a:ext uri="{FF2B5EF4-FFF2-40B4-BE49-F238E27FC236}">
                <a16:creationId xmlns:a16="http://schemas.microsoft.com/office/drawing/2014/main" id="{5C572DF6-DEB2-1146-2B89-52933967D49F}"/>
              </a:ext>
            </a:extLst>
          </p:cNvPr>
          <p:cNvSpPr>
            <a:spLocks noGrp="1"/>
          </p:cNvSpPr>
          <p:nvPr>
            <p:ph type="title"/>
          </p:nvPr>
        </p:nvSpPr>
        <p:spPr/>
        <p:txBody>
          <a:bodyPr>
            <a:normAutofit fontScale="90000"/>
          </a:bodyPr>
          <a:lstStyle/>
          <a:p>
            <a:r>
              <a:rPr lang="en-US">
                <a:latin typeface="Barlow ExtraBold"/>
              </a:rPr>
              <a:t>Recommendations for using this training presentation</a:t>
            </a:r>
            <a:endParaRPr lang="en-US"/>
          </a:p>
        </p:txBody>
      </p:sp>
      <p:sp>
        <p:nvSpPr>
          <p:cNvPr id="5" name="Slide Number Placeholder 4">
            <a:extLst>
              <a:ext uri="{FF2B5EF4-FFF2-40B4-BE49-F238E27FC236}">
                <a16:creationId xmlns:a16="http://schemas.microsoft.com/office/drawing/2014/main" id="{9E515779-3A39-2250-13D8-A3C572CE606D}"/>
              </a:ext>
            </a:extLst>
          </p:cNvPr>
          <p:cNvSpPr>
            <a:spLocks noGrp="1"/>
          </p:cNvSpPr>
          <p:nvPr>
            <p:ph type="sldNum" sz="quarter" idx="20"/>
          </p:nvPr>
        </p:nvSpPr>
        <p:spPr/>
        <p:txBody>
          <a:bodyPr/>
          <a:lstStyle/>
          <a:p>
            <a:fld id="{44661A95-0089-4306-9485-D330C59FE3ED}" type="slidenum">
              <a:rPr lang="de-DE" smtClean="0"/>
              <a:pPr/>
              <a:t>1</a:t>
            </a:fld>
            <a:endParaRPr lang="de-DE"/>
          </a:p>
        </p:txBody>
      </p:sp>
      <p:sp>
        <p:nvSpPr>
          <p:cNvPr id="6" name="TextBox 5">
            <a:extLst>
              <a:ext uri="{FF2B5EF4-FFF2-40B4-BE49-F238E27FC236}">
                <a16:creationId xmlns:a16="http://schemas.microsoft.com/office/drawing/2014/main" id="{846809A6-59A6-7C08-683A-602B013F80DA}"/>
              </a:ext>
            </a:extLst>
          </p:cNvPr>
          <p:cNvSpPr txBox="1"/>
          <p:nvPr/>
        </p:nvSpPr>
        <p:spPr bwMode="gray">
          <a:xfrm>
            <a:off x="9660397" y="1534587"/>
            <a:ext cx="2342416" cy="3475310"/>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0000"/>
              </a:lnSpc>
              <a:spcAft>
                <a:spcPts val="600"/>
              </a:spcAft>
              <a:buClr>
                <a:schemeClr val="accent1"/>
              </a:buClr>
            </a:pPr>
            <a:endParaRPr lang="en-US" sz="2000"/>
          </a:p>
          <a:p>
            <a:pPr algn="ctr">
              <a:lnSpc>
                <a:spcPct val="110000"/>
              </a:lnSpc>
              <a:spcAft>
                <a:spcPts val="600"/>
              </a:spcAft>
            </a:pPr>
            <a:endParaRPr lang="en-US" sz="2000"/>
          </a:p>
          <a:p>
            <a:pPr algn="ctr">
              <a:lnSpc>
                <a:spcPct val="110000"/>
              </a:lnSpc>
              <a:spcAft>
                <a:spcPts val="600"/>
              </a:spcAft>
            </a:pPr>
            <a:endParaRPr lang="en-US" sz="2000"/>
          </a:p>
          <a:p>
            <a:pPr algn="ctr">
              <a:lnSpc>
                <a:spcPct val="110000"/>
              </a:lnSpc>
              <a:spcAft>
                <a:spcPts val="600"/>
              </a:spcAft>
            </a:pPr>
            <a:r>
              <a:rPr lang="en-US" sz="2000"/>
              <a:t>Delete this slide before sharing this presentation</a:t>
            </a:r>
            <a:endParaRPr lang="en-US"/>
          </a:p>
          <a:p>
            <a:pPr algn="ctr">
              <a:lnSpc>
                <a:spcPct val="110000"/>
              </a:lnSpc>
              <a:spcAft>
                <a:spcPts val="600"/>
              </a:spcAft>
            </a:pPr>
            <a:endParaRPr lang="en-US" sz="2000"/>
          </a:p>
          <a:p>
            <a:pPr algn="ctr">
              <a:lnSpc>
                <a:spcPct val="110000"/>
              </a:lnSpc>
              <a:spcAft>
                <a:spcPts val="600"/>
              </a:spcAft>
            </a:pPr>
            <a:endParaRPr lang="en-US" sz="2000"/>
          </a:p>
          <a:p>
            <a:pPr algn="ctr">
              <a:lnSpc>
                <a:spcPct val="110000"/>
              </a:lnSpc>
              <a:spcAft>
                <a:spcPts val="600"/>
              </a:spcAft>
            </a:pPr>
            <a:endParaRPr lang="en-US" sz="2000"/>
          </a:p>
        </p:txBody>
      </p:sp>
    </p:spTree>
    <p:extLst>
      <p:ext uri="{BB962C8B-B14F-4D97-AF65-F5344CB8AC3E}">
        <p14:creationId xmlns:p14="http://schemas.microsoft.com/office/powerpoint/2010/main" val="372062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62FC0-DECE-F92E-C3EF-9F68167944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0E0906-6F44-758D-496F-D8BA8841D5B4}"/>
              </a:ext>
            </a:extLst>
          </p:cNvPr>
          <p:cNvSpPr>
            <a:spLocks noGrp="1"/>
          </p:cNvSpPr>
          <p:nvPr>
            <p:ph type="title"/>
          </p:nvPr>
        </p:nvSpPr>
        <p:spPr bwMode="gray">
          <a:xfrm>
            <a:off x="1092200" y="789687"/>
            <a:ext cx="10007600" cy="604039"/>
          </a:xfrm>
        </p:spPr>
        <p:txBody>
          <a:bodyPr/>
          <a:lstStyle/>
          <a:p>
            <a:r>
              <a:rPr lang="en-US" dirty="0">
                <a:latin typeface="Barlow ExtraBold"/>
              </a:rPr>
              <a:t>Complete the Form and Send Disclosure </a:t>
            </a:r>
            <a:endParaRPr lang="en-US" dirty="0"/>
          </a:p>
        </p:txBody>
      </p:sp>
      <p:sp>
        <p:nvSpPr>
          <p:cNvPr id="7" name="Slide Number Placeholder 6">
            <a:extLst>
              <a:ext uri="{FF2B5EF4-FFF2-40B4-BE49-F238E27FC236}">
                <a16:creationId xmlns:a16="http://schemas.microsoft.com/office/drawing/2014/main" id="{67A9E7BA-091C-70D6-8CCE-2E1B10F8C191}"/>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10</a:t>
            </a:fld>
            <a:endParaRPr lang="en-US" noProof="0" dirty="0"/>
          </a:p>
        </p:txBody>
      </p:sp>
      <p:sp>
        <p:nvSpPr>
          <p:cNvPr id="5" name="Inhaltsplatzhalter 5">
            <a:extLst>
              <a:ext uri="{FF2B5EF4-FFF2-40B4-BE49-F238E27FC236}">
                <a16:creationId xmlns:a16="http://schemas.microsoft.com/office/drawing/2014/main" id="{C47A682A-038F-2223-5C5A-F4F584F2B715}"/>
              </a:ext>
            </a:extLst>
          </p:cNvPr>
          <p:cNvSpPr txBox="1">
            <a:spLocks/>
          </p:cNvSpPr>
          <p:nvPr/>
        </p:nvSpPr>
        <p:spPr bwMode="gray">
          <a:xfrm>
            <a:off x="1092200" y="1926189"/>
            <a:ext cx="4804392"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t>Gather all information, receipts, and attachments. </a:t>
            </a:r>
          </a:p>
          <a:p>
            <a:pPr lvl="5"/>
            <a:r>
              <a:rPr lang="en-US" dirty="0"/>
              <a:t>Complete the form entirely.</a:t>
            </a:r>
          </a:p>
          <a:p>
            <a:pPr lvl="5"/>
            <a:r>
              <a:rPr lang="en-US" dirty="0"/>
              <a:t>You may be prompted to add information about the business partner(s) or other people involved.</a:t>
            </a:r>
          </a:p>
          <a:p>
            <a:pPr lvl="5"/>
            <a:r>
              <a:rPr lang="en-US" dirty="0"/>
              <a:t>Click the ‘</a:t>
            </a:r>
            <a:r>
              <a:rPr lang="en-US" b="1" dirty="0"/>
              <a:t>Continue’</a:t>
            </a:r>
            <a:r>
              <a:rPr lang="en-US" dirty="0"/>
              <a:t> button.</a:t>
            </a:r>
          </a:p>
        </p:txBody>
      </p:sp>
      <p:pic>
        <p:nvPicPr>
          <p:cNvPr id="8" name="Picture 7" descr="A screenshot of a computer&#10;&#10;AI-generated content may be incorrect.">
            <a:extLst>
              <a:ext uri="{FF2B5EF4-FFF2-40B4-BE49-F238E27FC236}">
                <a16:creationId xmlns:a16="http://schemas.microsoft.com/office/drawing/2014/main" id="{21798592-1872-B54E-C0CE-7E72D4CA5896}"/>
              </a:ext>
            </a:extLst>
          </p:cNvPr>
          <p:cNvPicPr>
            <a:picLocks noChangeAspect="1"/>
          </p:cNvPicPr>
          <p:nvPr/>
        </p:nvPicPr>
        <p:blipFill>
          <a:blip r:embed="rId4"/>
          <a:stretch>
            <a:fillRect/>
          </a:stretch>
        </p:blipFill>
        <p:spPr>
          <a:xfrm>
            <a:off x="6096308" y="1927746"/>
            <a:ext cx="4996008" cy="3733469"/>
          </a:xfrm>
          <a:prstGeom prst="rect">
            <a:avLst/>
          </a:prstGeom>
        </p:spPr>
      </p:pic>
    </p:spTree>
    <p:extLst>
      <p:ext uri="{BB962C8B-B14F-4D97-AF65-F5344CB8AC3E}">
        <p14:creationId xmlns:p14="http://schemas.microsoft.com/office/powerpoint/2010/main" val="154124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5D6B-5A48-1106-D1F0-6121A55BDC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41D167-F253-172C-F4A1-2A9D16DBD3EE}"/>
              </a:ext>
            </a:extLst>
          </p:cNvPr>
          <p:cNvSpPr>
            <a:spLocks noGrp="1"/>
          </p:cNvSpPr>
          <p:nvPr>
            <p:ph type="title"/>
          </p:nvPr>
        </p:nvSpPr>
        <p:spPr bwMode="gray">
          <a:xfrm>
            <a:off x="1092200" y="789687"/>
            <a:ext cx="10007600" cy="604039"/>
          </a:xfrm>
        </p:spPr>
        <p:txBody>
          <a:bodyPr/>
          <a:lstStyle/>
          <a:p>
            <a:r>
              <a:rPr lang="en-US" dirty="0">
                <a:latin typeface="Barlow ExtraBold"/>
              </a:rPr>
              <a:t>Complete the Form and Send Disclosure </a:t>
            </a:r>
            <a:endParaRPr lang="en-US" dirty="0"/>
          </a:p>
        </p:txBody>
      </p:sp>
      <p:sp>
        <p:nvSpPr>
          <p:cNvPr id="7" name="Slide Number Placeholder 6">
            <a:extLst>
              <a:ext uri="{FF2B5EF4-FFF2-40B4-BE49-F238E27FC236}">
                <a16:creationId xmlns:a16="http://schemas.microsoft.com/office/drawing/2014/main" id="{777772BA-0F06-0A9E-20F4-B054BE22A6E6}"/>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11</a:t>
            </a:fld>
            <a:endParaRPr lang="en-US" noProof="0" dirty="0"/>
          </a:p>
        </p:txBody>
      </p:sp>
      <p:sp>
        <p:nvSpPr>
          <p:cNvPr id="5" name="Inhaltsplatzhalter 5">
            <a:extLst>
              <a:ext uri="{FF2B5EF4-FFF2-40B4-BE49-F238E27FC236}">
                <a16:creationId xmlns:a16="http://schemas.microsoft.com/office/drawing/2014/main" id="{82E7CB40-2979-DBF8-2D70-E8CA4BD01B59}"/>
              </a:ext>
            </a:extLst>
          </p:cNvPr>
          <p:cNvSpPr txBox="1">
            <a:spLocks/>
          </p:cNvSpPr>
          <p:nvPr/>
        </p:nvSpPr>
        <p:spPr bwMode="gray">
          <a:xfrm>
            <a:off x="1092200" y="1926189"/>
            <a:ext cx="4804392"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t>Review the Disclosure for accuracy.</a:t>
            </a:r>
          </a:p>
          <a:p>
            <a:pPr lvl="5"/>
            <a:r>
              <a:rPr lang="en-US" dirty="0"/>
              <a:t>Click the </a:t>
            </a:r>
            <a:r>
              <a:rPr lang="en-US" b="1" dirty="0"/>
              <a:t>'Send Disclosure' </a:t>
            </a:r>
            <a:r>
              <a:rPr lang="en-US" dirty="0"/>
              <a:t>button when you are ready to submit the Disclosure.</a:t>
            </a:r>
          </a:p>
          <a:p>
            <a:pPr lvl="5"/>
            <a:endParaRPr lang="en-US" dirty="0"/>
          </a:p>
          <a:p>
            <a:pPr lvl="1"/>
            <a:endParaRPr lang="en-US" dirty="0"/>
          </a:p>
        </p:txBody>
      </p:sp>
      <p:pic>
        <p:nvPicPr>
          <p:cNvPr id="4" name="Picture 3" descr="A screenshot of a computer&#10;&#10;AI-generated content may be incorrect.">
            <a:extLst>
              <a:ext uri="{FF2B5EF4-FFF2-40B4-BE49-F238E27FC236}">
                <a16:creationId xmlns:a16="http://schemas.microsoft.com/office/drawing/2014/main" id="{A466BF67-D333-0E55-5686-204E72F13D44}"/>
              </a:ext>
            </a:extLst>
          </p:cNvPr>
          <p:cNvPicPr>
            <a:picLocks noChangeAspect="1"/>
          </p:cNvPicPr>
          <p:nvPr/>
        </p:nvPicPr>
        <p:blipFill>
          <a:blip r:embed="rId4"/>
          <a:stretch>
            <a:fillRect/>
          </a:stretch>
        </p:blipFill>
        <p:spPr>
          <a:xfrm>
            <a:off x="6529063" y="1925885"/>
            <a:ext cx="4046646" cy="4024281"/>
          </a:xfrm>
          <a:prstGeom prst="rect">
            <a:avLst/>
          </a:prstGeom>
        </p:spPr>
      </p:pic>
    </p:spTree>
    <p:extLst>
      <p:ext uri="{BB962C8B-B14F-4D97-AF65-F5344CB8AC3E}">
        <p14:creationId xmlns:p14="http://schemas.microsoft.com/office/powerpoint/2010/main" val="179547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45690-9656-AE2C-9C64-AFA19B97B3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8C81A1-B3C9-8487-CEE8-22E1AD389755}"/>
              </a:ext>
            </a:extLst>
          </p:cNvPr>
          <p:cNvSpPr>
            <a:spLocks noGrp="1"/>
          </p:cNvSpPr>
          <p:nvPr>
            <p:ph type="title"/>
          </p:nvPr>
        </p:nvSpPr>
        <p:spPr bwMode="gray">
          <a:xfrm>
            <a:off x="1092200" y="789687"/>
            <a:ext cx="10007600" cy="604039"/>
          </a:xfrm>
        </p:spPr>
        <p:txBody>
          <a:bodyPr/>
          <a:lstStyle/>
          <a:p>
            <a:r>
              <a:rPr lang="en-US" dirty="0">
                <a:latin typeface="Barlow ExtraBold"/>
              </a:rPr>
              <a:t>Complete the Form and Send Disclosure </a:t>
            </a:r>
            <a:endParaRPr lang="en-US" dirty="0"/>
          </a:p>
        </p:txBody>
      </p:sp>
      <p:sp>
        <p:nvSpPr>
          <p:cNvPr id="7" name="Slide Number Placeholder 6">
            <a:extLst>
              <a:ext uri="{FF2B5EF4-FFF2-40B4-BE49-F238E27FC236}">
                <a16:creationId xmlns:a16="http://schemas.microsoft.com/office/drawing/2014/main" id="{B20266BE-AE26-E259-5E28-8C03ABD0610C}"/>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12</a:t>
            </a:fld>
            <a:endParaRPr lang="en-US" noProof="0" dirty="0"/>
          </a:p>
        </p:txBody>
      </p:sp>
      <p:sp>
        <p:nvSpPr>
          <p:cNvPr id="5" name="Inhaltsplatzhalter 5">
            <a:extLst>
              <a:ext uri="{FF2B5EF4-FFF2-40B4-BE49-F238E27FC236}">
                <a16:creationId xmlns:a16="http://schemas.microsoft.com/office/drawing/2014/main" id="{3B65A0DF-F20B-8573-9A55-AE68D7165DEE}"/>
              </a:ext>
            </a:extLst>
          </p:cNvPr>
          <p:cNvSpPr txBox="1">
            <a:spLocks/>
          </p:cNvSpPr>
          <p:nvPr/>
        </p:nvSpPr>
        <p:spPr bwMode="gray">
          <a:xfrm>
            <a:off x="1092200" y="1926189"/>
            <a:ext cx="9792889"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t>After submission, you will be directed to your list of Disclosures. </a:t>
            </a:r>
          </a:p>
          <a:p>
            <a:pPr lvl="5"/>
            <a:r>
              <a:rPr lang="en-US" dirty="0"/>
              <a:t>You will see the Disclosure you just completed in that list. </a:t>
            </a:r>
            <a:r>
              <a:rPr lang="en-US"/>
              <a:t>Its</a:t>
            </a:r>
            <a:r>
              <a:rPr lang="en-US" dirty="0"/>
              <a:t> status will be ‘Pending Review.’</a:t>
            </a:r>
          </a:p>
          <a:p>
            <a:pPr lvl="5">
              <a:buChar char="•"/>
            </a:pPr>
            <a:endParaRPr lang="en-US" dirty="0"/>
          </a:p>
          <a:p>
            <a:pPr lvl="1"/>
            <a:endParaRPr lang="en-US" dirty="0"/>
          </a:p>
        </p:txBody>
      </p:sp>
      <p:pic>
        <p:nvPicPr>
          <p:cNvPr id="3" name="Picture 2">
            <a:extLst>
              <a:ext uri="{FF2B5EF4-FFF2-40B4-BE49-F238E27FC236}">
                <a16:creationId xmlns:a16="http://schemas.microsoft.com/office/drawing/2014/main" id="{295D7D12-35E0-D607-DB15-DA21B5C68587}"/>
              </a:ext>
            </a:extLst>
          </p:cNvPr>
          <p:cNvPicPr>
            <a:picLocks noChangeAspect="1"/>
          </p:cNvPicPr>
          <p:nvPr/>
        </p:nvPicPr>
        <p:blipFill>
          <a:blip r:embed="rId4"/>
          <a:stretch>
            <a:fillRect/>
          </a:stretch>
        </p:blipFill>
        <p:spPr>
          <a:xfrm>
            <a:off x="2102444" y="3548646"/>
            <a:ext cx="7772400" cy="2491958"/>
          </a:xfrm>
          <a:prstGeom prst="rect">
            <a:avLst/>
          </a:prstGeom>
        </p:spPr>
      </p:pic>
    </p:spTree>
    <p:extLst>
      <p:ext uri="{BB962C8B-B14F-4D97-AF65-F5344CB8AC3E}">
        <p14:creationId xmlns:p14="http://schemas.microsoft.com/office/powerpoint/2010/main" val="376558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F9FF6-93B4-C70C-99D7-90668B957A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8E6696-DB49-04E3-921A-B170BB9956E6}"/>
              </a:ext>
            </a:extLst>
          </p:cNvPr>
          <p:cNvSpPr>
            <a:spLocks noGrp="1"/>
          </p:cNvSpPr>
          <p:nvPr>
            <p:ph type="title"/>
          </p:nvPr>
        </p:nvSpPr>
        <p:spPr bwMode="gray">
          <a:xfrm>
            <a:off x="1092200" y="789687"/>
            <a:ext cx="10007600" cy="604039"/>
          </a:xfrm>
        </p:spPr>
        <p:txBody>
          <a:bodyPr/>
          <a:lstStyle/>
          <a:p>
            <a:r>
              <a:rPr lang="en-US" dirty="0">
                <a:latin typeface="Barlow ExtraBold"/>
              </a:rPr>
              <a:t>Complete the Form and Send Disclosure </a:t>
            </a:r>
            <a:endParaRPr lang="en-US" dirty="0"/>
          </a:p>
        </p:txBody>
      </p:sp>
      <p:sp>
        <p:nvSpPr>
          <p:cNvPr id="7" name="Slide Number Placeholder 6">
            <a:extLst>
              <a:ext uri="{FF2B5EF4-FFF2-40B4-BE49-F238E27FC236}">
                <a16:creationId xmlns:a16="http://schemas.microsoft.com/office/drawing/2014/main" id="{344C150C-3B62-85A9-3F11-BBA9CADB0897}"/>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13</a:t>
            </a:fld>
            <a:endParaRPr lang="en-US" noProof="0" dirty="0"/>
          </a:p>
        </p:txBody>
      </p:sp>
      <p:sp>
        <p:nvSpPr>
          <p:cNvPr id="5" name="Inhaltsplatzhalter 5">
            <a:extLst>
              <a:ext uri="{FF2B5EF4-FFF2-40B4-BE49-F238E27FC236}">
                <a16:creationId xmlns:a16="http://schemas.microsoft.com/office/drawing/2014/main" id="{35F6F247-CEE0-1B2C-39B8-0D1CA151F55D}"/>
              </a:ext>
            </a:extLst>
          </p:cNvPr>
          <p:cNvSpPr txBox="1">
            <a:spLocks/>
          </p:cNvSpPr>
          <p:nvPr/>
        </p:nvSpPr>
        <p:spPr bwMode="gray">
          <a:xfrm>
            <a:off x="1092200" y="1926189"/>
            <a:ext cx="4775995"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400" dirty="0">
                <a:ea typeface="+mn-lt"/>
                <a:cs typeface="+mn-lt"/>
              </a:rPr>
              <a:t>You will also receive an email confirmation with a link to your Disclosure.</a:t>
            </a:r>
          </a:p>
          <a:p>
            <a:pPr lvl="5">
              <a:buChar char="•"/>
            </a:pPr>
            <a:endParaRPr lang="en-US" dirty="0"/>
          </a:p>
          <a:p>
            <a:pPr lvl="1"/>
            <a:endParaRPr lang="en-US" dirty="0"/>
          </a:p>
        </p:txBody>
      </p:sp>
      <p:pic>
        <p:nvPicPr>
          <p:cNvPr id="8" name="Picture 7" descr="A screenshot of a email&#10;&#10;AI-generated content may be incorrect.">
            <a:extLst>
              <a:ext uri="{FF2B5EF4-FFF2-40B4-BE49-F238E27FC236}">
                <a16:creationId xmlns:a16="http://schemas.microsoft.com/office/drawing/2014/main" id="{B97FE08D-6AEB-69A8-752B-D41C50DBFF29}"/>
              </a:ext>
            </a:extLst>
          </p:cNvPr>
          <p:cNvPicPr>
            <a:picLocks noChangeAspect="1"/>
          </p:cNvPicPr>
          <p:nvPr/>
        </p:nvPicPr>
        <p:blipFill>
          <a:blip r:embed="rId4"/>
          <a:stretch>
            <a:fillRect/>
          </a:stretch>
        </p:blipFill>
        <p:spPr>
          <a:xfrm>
            <a:off x="6584253" y="1926298"/>
            <a:ext cx="3799011" cy="4150771"/>
          </a:xfrm>
          <a:prstGeom prst="rect">
            <a:avLst/>
          </a:prstGeom>
        </p:spPr>
      </p:pic>
    </p:spTree>
    <p:extLst>
      <p:ext uri="{BB962C8B-B14F-4D97-AF65-F5344CB8AC3E}">
        <p14:creationId xmlns:p14="http://schemas.microsoft.com/office/powerpoint/2010/main" val="23368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0633-7BA7-261A-259B-47CB1260A3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1C75ED-462F-8DE2-8580-DE319AD4E21B}"/>
              </a:ext>
            </a:extLst>
          </p:cNvPr>
          <p:cNvSpPr>
            <a:spLocks noGrp="1"/>
          </p:cNvSpPr>
          <p:nvPr>
            <p:ph type="title"/>
          </p:nvPr>
        </p:nvSpPr>
        <p:spPr bwMode="gray">
          <a:xfrm>
            <a:off x="1092200" y="789687"/>
            <a:ext cx="10007600" cy="604039"/>
          </a:xfrm>
        </p:spPr>
        <p:txBody>
          <a:bodyPr/>
          <a:lstStyle/>
          <a:p>
            <a:r>
              <a:rPr lang="en-US" dirty="0">
                <a:latin typeface="Barlow ExtraBold"/>
              </a:rPr>
              <a:t>Saving the Disclosure for Later</a:t>
            </a:r>
          </a:p>
        </p:txBody>
      </p:sp>
      <p:sp>
        <p:nvSpPr>
          <p:cNvPr id="7" name="Slide Number Placeholder 6">
            <a:extLst>
              <a:ext uri="{FF2B5EF4-FFF2-40B4-BE49-F238E27FC236}">
                <a16:creationId xmlns:a16="http://schemas.microsoft.com/office/drawing/2014/main" id="{2C52AC44-AD5E-C12C-1777-099EE5F98AF9}"/>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14</a:t>
            </a:fld>
            <a:endParaRPr lang="en-US" noProof="0" dirty="0"/>
          </a:p>
        </p:txBody>
      </p:sp>
      <p:sp>
        <p:nvSpPr>
          <p:cNvPr id="5" name="Inhaltsplatzhalter 5">
            <a:extLst>
              <a:ext uri="{FF2B5EF4-FFF2-40B4-BE49-F238E27FC236}">
                <a16:creationId xmlns:a16="http://schemas.microsoft.com/office/drawing/2014/main" id="{29BEB714-99D7-5C4B-EEB7-7EB00EFE4107}"/>
              </a:ext>
            </a:extLst>
          </p:cNvPr>
          <p:cNvSpPr txBox="1">
            <a:spLocks/>
          </p:cNvSpPr>
          <p:nvPr/>
        </p:nvSpPr>
        <p:spPr bwMode="gray">
          <a:xfrm>
            <a:off x="1092200" y="1926188"/>
            <a:ext cx="4804392" cy="4398411"/>
          </a:xfrm>
          <a:prstGeom prst="rect">
            <a:avLst/>
          </a:prstGeom>
        </p:spPr>
        <p:txBody>
          <a:bodyPr vert="horz" lIns="0" tIns="0" rIns="0" bIns="0" rtlCol="0" anchor="t">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400" dirty="0"/>
              <a:t>If you need to continue your work on the disclosure later, click the cancel button instead of the Continue button. </a:t>
            </a:r>
          </a:p>
          <a:p>
            <a:pPr lvl="5"/>
            <a:r>
              <a:rPr lang="en-US" sz="2400" dirty="0"/>
              <a:t>You will see a pop-up message, and if want to save your progress, click ‘</a:t>
            </a:r>
            <a:r>
              <a:rPr lang="en-US" sz="2400" b="1" dirty="0"/>
              <a:t>Save as draft &amp; leave</a:t>
            </a:r>
            <a:r>
              <a:rPr lang="en-US" sz="2400" dirty="0"/>
              <a:t>.'</a:t>
            </a:r>
          </a:p>
          <a:p>
            <a:pPr lvl="5"/>
            <a:r>
              <a:rPr lang="en-US" sz="2400" dirty="0"/>
              <a:t>Don’t forget to come back later to complete your disclosure.</a:t>
            </a:r>
          </a:p>
          <a:p>
            <a:pPr lvl="1"/>
            <a:endParaRPr lang="en-US" dirty="0"/>
          </a:p>
        </p:txBody>
      </p:sp>
      <p:pic>
        <p:nvPicPr>
          <p:cNvPr id="4" name="Picture 3" descr="A screenshot of a computer screen&#10;&#10;AI-generated content may be incorrect.">
            <a:extLst>
              <a:ext uri="{FF2B5EF4-FFF2-40B4-BE49-F238E27FC236}">
                <a16:creationId xmlns:a16="http://schemas.microsoft.com/office/drawing/2014/main" id="{C2922DD4-7642-6285-49ED-C52600A2BF83}"/>
              </a:ext>
            </a:extLst>
          </p:cNvPr>
          <p:cNvPicPr>
            <a:picLocks noChangeAspect="1"/>
          </p:cNvPicPr>
          <p:nvPr/>
        </p:nvPicPr>
        <p:blipFill>
          <a:blip r:embed="rId4"/>
          <a:srcRect l="17114" t="21441" r="10296" b="6861"/>
          <a:stretch>
            <a:fillRect/>
          </a:stretch>
        </p:blipFill>
        <p:spPr>
          <a:xfrm>
            <a:off x="6386637" y="1924887"/>
            <a:ext cx="4563777" cy="1980273"/>
          </a:xfrm>
          <a:prstGeom prst="rect">
            <a:avLst/>
          </a:prstGeom>
        </p:spPr>
      </p:pic>
    </p:spTree>
    <p:extLst>
      <p:ext uri="{BB962C8B-B14F-4D97-AF65-F5344CB8AC3E}">
        <p14:creationId xmlns:p14="http://schemas.microsoft.com/office/powerpoint/2010/main" val="51974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Communicating with approvers</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9" name="Titel 18">
            <a:extLst>
              <a:ext uri="{FF2B5EF4-FFF2-40B4-BE49-F238E27FC236}">
                <a16:creationId xmlns:a16="http://schemas.microsoft.com/office/drawing/2014/main" id="{5D975691-755F-A5B1-9C67-54C2B5EF581F}"/>
              </a:ext>
            </a:extLst>
          </p:cNvPr>
          <p:cNvSpPr>
            <a:spLocks noGrp="1"/>
          </p:cNvSpPr>
          <p:nvPr>
            <p:ph type="title"/>
          </p:nvPr>
        </p:nvSpPr>
        <p:spPr/>
        <p:txBody>
          <a:bodyPr/>
          <a:lstStyle/>
          <a:p>
            <a:r>
              <a:rPr lang="en-US" dirty="0">
                <a:latin typeface="Barlow ExtraBold"/>
              </a:rPr>
              <a:t>04</a:t>
            </a:r>
            <a:endParaRPr lang="en-US" noProof="0" dirty="0"/>
          </a:p>
        </p:txBody>
      </p:sp>
    </p:spTree>
    <p:extLst>
      <p:ext uri="{BB962C8B-B14F-4D97-AF65-F5344CB8AC3E}">
        <p14:creationId xmlns:p14="http://schemas.microsoft.com/office/powerpoint/2010/main" val="35635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D53E9-C292-E9AF-EEF4-4ABE858DF8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E1A3DF-82D7-B465-7C69-A6E4DC216492}"/>
              </a:ext>
            </a:extLst>
          </p:cNvPr>
          <p:cNvSpPr>
            <a:spLocks noGrp="1"/>
          </p:cNvSpPr>
          <p:nvPr>
            <p:ph type="title"/>
          </p:nvPr>
        </p:nvSpPr>
        <p:spPr bwMode="gray">
          <a:xfrm>
            <a:off x="1092200" y="789687"/>
            <a:ext cx="10007600" cy="604039"/>
          </a:xfrm>
        </p:spPr>
        <p:txBody>
          <a:bodyPr/>
          <a:lstStyle/>
          <a:p>
            <a:r>
              <a:rPr lang="en-US" dirty="0">
                <a:latin typeface="Barlow ExtraBold"/>
              </a:rPr>
              <a:t>Communication from an Approver</a:t>
            </a:r>
          </a:p>
        </p:txBody>
      </p:sp>
      <p:sp>
        <p:nvSpPr>
          <p:cNvPr id="7" name="Slide Number Placeholder 6">
            <a:extLst>
              <a:ext uri="{FF2B5EF4-FFF2-40B4-BE49-F238E27FC236}">
                <a16:creationId xmlns:a16="http://schemas.microsoft.com/office/drawing/2014/main" id="{8E29D293-2C07-EA25-CB6B-7E060F413852}"/>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16</a:t>
            </a:fld>
            <a:endParaRPr lang="en-US" noProof="0" dirty="0"/>
          </a:p>
        </p:txBody>
      </p:sp>
      <p:sp>
        <p:nvSpPr>
          <p:cNvPr id="5" name="Inhaltsplatzhalter 5">
            <a:extLst>
              <a:ext uri="{FF2B5EF4-FFF2-40B4-BE49-F238E27FC236}">
                <a16:creationId xmlns:a16="http://schemas.microsoft.com/office/drawing/2014/main" id="{838826DB-86AF-F130-8EF2-C14D5703762F}"/>
              </a:ext>
            </a:extLst>
          </p:cNvPr>
          <p:cNvSpPr txBox="1">
            <a:spLocks/>
          </p:cNvSpPr>
          <p:nvPr/>
        </p:nvSpPr>
        <p:spPr bwMode="gray">
          <a:xfrm>
            <a:off x="1092200" y="1926189"/>
            <a:ext cx="9366926"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ea typeface="+mn-lt"/>
                <a:cs typeface="+mn-lt"/>
              </a:rPr>
              <a:t>If the approvers need more information, have questions, or need to communicate with you, </a:t>
            </a:r>
            <a:r>
              <a:rPr lang="en-US" sz="2000" b="1" dirty="0">
                <a:ea typeface="+mn-lt"/>
                <a:cs typeface="+mn-lt"/>
              </a:rPr>
              <a:t>you will receive an email</a:t>
            </a:r>
            <a:r>
              <a:rPr lang="en-US" sz="2000" dirty="0">
                <a:ea typeface="+mn-lt"/>
                <a:cs typeface="+mn-lt"/>
              </a:rPr>
              <a:t>.  Click the link in the email to be directed to your Disclosure. </a:t>
            </a:r>
            <a:endParaRPr lang="en-US" dirty="0"/>
          </a:p>
          <a:p>
            <a:pPr lvl="5"/>
            <a:r>
              <a:rPr lang="en-US" sz="2000" dirty="0">
                <a:ea typeface="+mn-lt"/>
                <a:cs typeface="+mn-lt"/>
              </a:rPr>
              <a:t>Open the Disclosure, then scroll to the bottom of the Disclosure.  You will find the communication in the messages section of the Disclosure. </a:t>
            </a:r>
            <a:endParaRPr lang="en-US" dirty="0"/>
          </a:p>
          <a:p>
            <a:pPr lvl="5">
              <a:buClr>
                <a:srgbClr val="E90055"/>
              </a:buClr>
              <a:buFontTx/>
              <a:buChar char="•"/>
            </a:pPr>
            <a:endParaRPr lang="en-US" dirty="0"/>
          </a:p>
          <a:p>
            <a:pPr lvl="1"/>
            <a:endParaRPr lang="en-US" dirty="0"/>
          </a:p>
        </p:txBody>
      </p:sp>
      <p:pic>
        <p:nvPicPr>
          <p:cNvPr id="4" name="Picture 3" descr="A screenshot of a computer&#10;&#10;AI-generated content may be incorrect.">
            <a:extLst>
              <a:ext uri="{FF2B5EF4-FFF2-40B4-BE49-F238E27FC236}">
                <a16:creationId xmlns:a16="http://schemas.microsoft.com/office/drawing/2014/main" id="{93C79319-C1BE-4F55-296A-7BFA2CCA4E0D}"/>
              </a:ext>
            </a:extLst>
          </p:cNvPr>
          <p:cNvPicPr>
            <a:picLocks noChangeAspect="1"/>
          </p:cNvPicPr>
          <p:nvPr/>
        </p:nvPicPr>
        <p:blipFill>
          <a:blip r:embed="rId4"/>
          <a:stretch>
            <a:fillRect/>
          </a:stretch>
        </p:blipFill>
        <p:spPr>
          <a:xfrm>
            <a:off x="3774831" y="3804931"/>
            <a:ext cx="4009293" cy="2085124"/>
          </a:xfrm>
          <a:prstGeom prst="rect">
            <a:avLst/>
          </a:prstGeom>
        </p:spPr>
      </p:pic>
    </p:spTree>
    <p:extLst>
      <p:ext uri="{BB962C8B-B14F-4D97-AF65-F5344CB8AC3E}">
        <p14:creationId xmlns:p14="http://schemas.microsoft.com/office/powerpoint/2010/main" val="191958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AACAF-62C2-548D-F19E-21C81C181B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43C8AA-4E01-8717-8C4D-AF9E70FCDD5A}"/>
              </a:ext>
            </a:extLst>
          </p:cNvPr>
          <p:cNvSpPr>
            <a:spLocks noGrp="1"/>
          </p:cNvSpPr>
          <p:nvPr>
            <p:ph type="title"/>
          </p:nvPr>
        </p:nvSpPr>
        <p:spPr bwMode="gray">
          <a:xfrm>
            <a:off x="1092200" y="789687"/>
            <a:ext cx="10007600" cy="604039"/>
          </a:xfrm>
        </p:spPr>
        <p:txBody>
          <a:bodyPr/>
          <a:lstStyle/>
          <a:p>
            <a:r>
              <a:rPr lang="en-US" dirty="0">
                <a:latin typeface="Barlow ExtraBold"/>
              </a:rPr>
              <a:t>Communication to an Approver</a:t>
            </a:r>
          </a:p>
        </p:txBody>
      </p:sp>
      <p:sp>
        <p:nvSpPr>
          <p:cNvPr id="7" name="Slide Number Placeholder 6">
            <a:extLst>
              <a:ext uri="{FF2B5EF4-FFF2-40B4-BE49-F238E27FC236}">
                <a16:creationId xmlns:a16="http://schemas.microsoft.com/office/drawing/2014/main" id="{F6948C17-02BD-1B26-71CA-C270A0CCD168}"/>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17</a:t>
            </a:fld>
            <a:endParaRPr lang="en-US" noProof="0" dirty="0"/>
          </a:p>
        </p:txBody>
      </p:sp>
      <p:sp>
        <p:nvSpPr>
          <p:cNvPr id="5" name="Inhaltsplatzhalter 5">
            <a:extLst>
              <a:ext uri="{FF2B5EF4-FFF2-40B4-BE49-F238E27FC236}">
                <a16:creationId xmlns:a16="http://schemas.microsoft.com/office/drawing/2014/main" id="{111B39F4-8DDD-B1ED-C8F7-67E5D647CBE4}"/>
              </a:ext>
            </a:extLst>
          </p:cNvPr>
          <p:cNvSpPr txBox="1">
            <a:spLocks/>
          </p:cNvSpPr>
          <p:nvPr/>
        </p:nvSpPr>
        <p:spPr bwMode="gray">
          <a:xfrm>
            <a:off x="1092200" y="1926189"/>
            <a:ext cx="4520418" cy="3745024"/>
          </a:xfrm>
          <a:prstGeom prst="rect">
            <a:avLst/>
          </a:prstGeom>
        </p:spPr>
        <p:txBody>
          <a:bodyPr vert="horz" lIns="0" tIns="0" rIns="0" bIns="0" rtlCol="0" anchor="t">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400" dirty="0"/>
              <a:t>To respond to an approver, respond in the box under the message in the Messages section.</a:t>
            </a:r>
            <a:endParaRPr lang="en-US" dirty="0"/>
          </a:p>
          <a:p>
            <a:pPr lvl="5"/>
            <a:r>
              <a:rPr lang="en-US" sz="2400" dirty="0"/>
              <a:t>You can add attachments to your response.</a:t>
            </a:r>
            <a:endParaRPr lang="en-US" dirty="0"/>
          </a:p>
          <a:p>
            <a:pPr lvl="5"/>
            <a:r>
              <a:rPr lang="en-US" sz="2400" dirty="0"/>
              <a:t>When you are finished with your response, click the ‘</a:t>
            </a:r>
            <a:r>
              <a:rPr lang="en-US" sz="2400" b="1" dirty="0"/>
              <a:t>Submit’</a:t>
            </a:r>
            <a:r>
              <a:rPr lang="en-US" sz="2400" dirty="0"/>
              <a:t> button.</a:t>
            </a:r>
            <a:endParaRPr lang="en-US" dirty="0"/>
          </a:p>
          <a:p>
            <a:pPr lvl="1"/>
            <a:endParaRPr lang="en-US" dirty="0"/>
          </a:p>
        </p:txBody>
      </p:sp>
      <p:pic>
        <p:nvPicPr>
          <p:cNvPr id="4" name="Picture 3" descr="A screenshot of a computer&#10;&#10;AI-generated content may be incorrect.">
            <a:extLst>
              <a:ext uri="{FF2B5EF4-FFF2-40B4-BE49-F238E27FC236}">
                <a16:creationId xmlns:a16="http://schemas.microsoft.com/office/drawing/2014/main" id="{26D48DB6-00C5-3501-CCF1-EAAD99F15716}"/>
              </a:ext>
            </a:extLst>
          </p:cNvPr>
          <p:cNvPicPr>
            <a:picLocks noChangeAspect="1"/>
          </p:cNvPicPr>
          <p:nvPr/>
        </p:nvPicPr>
        <p:blipFill>
          <a:blip r:embed="rId4"/>
          <a:stretch>
            <a:fillRect/>
          </a:stretch>
        </p:blipFill>
        <p:spPr>
          <a:xfrm>
            <a:off x="5615353" y="1943961"/>
            <a:ext cx="5908431" cy="2981799"/>
          </a:xfrm>
          <a:prstGeom prst="rect">
            <a:avLst/>
          </a:prstGeom>
        </p:spPr>
      </p:pic>
    </p:spTree>
    <p:extLst>
      <p:ext uri="{BB962C8B-B14F-4D97-AF65-F5344CB8AC3E}">
        <p14:creationId xmlns:p14="http://schemas.microsoft.com/office/powerpoint/2010/main" val="39090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dirty="0">
                <a:latin typeface="Barlow ExtraBold"/>
              </a:rPr>
              <a:t>Attestation</a:t>
            </a:r>
          </a:p>
          <a:p>
            <a:endParaRPr lang="en-US" noProof="0" dirty="0">
              <a:latin typeface="Barlow ExtraBold"/>
            </a:endParaRP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C8495B02-88B1-AD4A-26A3-9AD2E829FD96}"/>
              </a:ext>
            </a:extLst>
          </p:cNvPr>
          <p:cNvSpPr>
            <a:spLocks noGrp="1"/>
          </p:cNvSpPr>
          <p:nvPr>
            <p:ph type="title"/>
          </p:nvPr>
        </p:nvSpPr>
        <p:spPr/>
        <p:txBody>
          <a:bodyPr/>
          <a:lstStyle/>
          <a:p>
            <a:r>
              <a:rPr lang="en-US" dirty="0">
                <a:latin typeface="Barlow ExtraBold"/>
              </a:rPr>
              <a:t>05</a:t>
            </a:r>
            <a:endParaRPr lang="en-US" noProof="0" dirty="0"/>
          </a:p>
        </p:txBody>
      </p:sp>
    </p:spTree>
    <p:extLst>
      <p:ext uri="{BB962C8B-B14F-4D97-AF65-F5344CB8AC3E}">
        <p14:creationId xmlns:p14="http://schemas.microsoft.com/office/powerpoint/2010/main" val="29563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bwMode="gray">
          <a:xfrm>
            <a:off x="1092200" y="2312876"/>
            <a:ext cx="10007600" cy="3745024"/>
          </a:xfrm>
        </p:spPr>
        <p:txBody>
          <a:bodyPr>
            <a:normAutofit/>
          </a:bodyPr>
          <a:lstStyle/>
          <a:p>
            <a:pPr lvl="5"/>
            <a:r>
              <a:rPr lang="en-US" noProof="0" dirty="0"/>
              <a:t>You may be asked to attest to the result of the Disclosure.</a:t>
            </a:r>
          </a:p>
          <a:p>
            <a:pPr lvl="5"/>
            <a:r>
              <a:rPr lang="en-US" noProof="0" dirty="0"/>
              <a:t>You will receive an email requesting your review and attestation to the result of the Disclosure from the approvers. </a:t>
            </a:r>
          </a:p>
          <a:p>
            <a:pPr lvl="5"/>
            <a:r>
              <a:rPr lang="en-US" noProof="0" dirty="0"/>
              <a:t>Click the link in the email.  You will be directed to the Disclosure.</a:t>
            </a:r>
          </a:p>
          <a:p>
            <a:pPr lvl="5"/>
            <a:r>
              <a:rPr lang="en-US" noProof="0" dirty="0"/>
              <a:t>You will see that an attestation is required.</a:t>
            </a:r>
          </a:p>
        </p:txBody>
      </p:sp>
      <p:sp>
        <p:nvSpPr>
          <p:cNvPr id="2" name="Titel 1"/>
          <p:cNvSpPr>
            <a:spLocks noGrp="1"/>
          </p:cNvSpPr>
          <p:nvPr>
            <p:ph type="title"/>
          </p:nvPr>
        </p:nvSpPr>
        <p:spPr bwMode="gray">
          <a:xfrm>
            <a:off x="1092200" y="789687"/>
            <a:ext cx="10007600" cy="604039"/>
          </a:xfrm>
        </p:spPr>
        <p:txBody>
          <a:bodyPr/>
          <a:lstStyle/>
          <a:p>
            <a:r>
              <a:rPr lang="en-US" noProof="0" dirty="0"/>
              <a:t>Attestation</a:t>
            </a:r>
          </a:p>
        </p:txBody>
      </p:sp>
      <p:sp>
        <p:nvSpPr>
          <p:cNvPr id="4" name="Slide Number Placeholder 3">
            <a:extLst>
              <a:ext uri="{FF2B5EF4-FFF2-40B4-BE49-F238E27FC236}">
                <a16:creationId xmlns:a16="http://schemas.microsoft.com/office/drawing/2014/main" id="{5D43AB3B-3F79-1F84-FE50-45B17F1B69EF}"/>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19</a:t>
            </a:fld>
            <a:endParaRPr lang="en-US" noProof="0" dirty="0"/>
          </a:p>
        </p:txBody>
      </p:sp>
    </p:spTree>
    <p:extLst>
      <p:ext uri="{BB962C8B-B14F-4D97-AF65-F5344CB8AC3E}">
        <p14:creationId xmlns:p14="http://schemas.microsoft.com/office/powerpoint/2010/main" val="131705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Screenshot, Text, Betriebssystem, Design enthält.&#10;&#10;Automatisch generierte Beschreibung">
            <a:extLst>
              <a:ext uri="{FF2B5EF4-FFF2-40B4-BE49-F238E27FC236}">
                <a16:creationId xmlns:a16="http://schemas.microsoft.com/office/drawing/2014/main" id="{F10F11FB-8DB4-3869-4689-68B1B1302EBE}"/>
              </a:ext>
            </a:extLst>
          </p:cNvPr>
          <p:cNvPicPr>
            <a:picLocks noGrp="1" noChangeAspect="1"/>
          </p:cNvPicPr>
          <p:nvPr>
            <p:ph type="pic" sz="quarter" idx="12"/>
          </p:nvPr>
        </p:nvPicPr>
        <p:blipFill>
          <a:blip r:embed="rId2"/>
          <a:srcRect/>
          <a:stretch>
            <a:fillRect/>
          </a:stretch>
        </p:blipFill>
        <p:spPr/>
      </p:pic>
      <p:sp>
        <p:nvSpPr>
          <p:cNvPr id="3" name="Titel 2">
            <a:extLst>
              <a:ext uri="{FF2B5EF4-FFF2-40B4-BE49-F238E27FC236}">
                <a16:creationId xmlns:a16="http://schemas.microsoft.com/office/drawing/2014/main" id="{CE4BC12D-CEEE-D375-15D7-923BB37CE608}"/>
              </a:ext>
            </a:extLst>
          </p:cNvPr>
          <p:cNvSpPr>
            <a:spLocks noGrp="1"/>
          </p:cNvSpPr>
          <p:nvPr>
            <p:ph type="ctrTitle"/>
          </p:nvPr>
        </p:nvSpPr>
        <p:spPr/>
        <p:txBody>
          <a:bodyPr/>
          <a:lstStyle/>
          <a:p>
            <a:r>
              <a:rPr lang="en-US" noProof="0" dirty="0"/>
              <a:t>APPROVALS</a:t>
            </a:r>
          </a:p>
        </p:txBody>
      </p:sp>
      <p:sp>
        <p:nvSpPr>
          <p:cNvPr id="4" name="Untertitel 3">
            <a:extLst>
              <a:ext uri="{FF2B5EF4-FFF2-40B4-BE49-F238E27FC236}">
                <a16:creationId xmlns:a16="http://schemas.microsoft.com/office/drawing/2014/main" id="{FAC8B032-9DF0-510F-0DCC-33EF179340A5}"/>
              </a:ext>
            </a:extLst>
          </p:cNvPr>
          <p:cNvSpPr>
            <a:spLocks noGrp="1"/>
          </p:cNvSpPr>
          <p:nvPr>
            <p:ph type="subTitle" idx="1"/>
          </p:nvPr>
        </p:nvSpPr>
        <p:spPr/>
        <p:txBody>
          <a:bodyPr vert="horz" wrap="square" lIns="0" tIns="0" rIns="0" bIns="0" rtlCol="0" anchor="t">
            <a:normAutofit/>
          </a:bodyPr>
          <a:lstStyle/>
          <a:p>
            <a:r>
              <a:rPr lang="en-US" noProof="0"/>
              <a:t>Submitting </a:t>
            </a:r>
            <a:r>
              <a:rPr lang="en-US"/>
              <a:t>a</a:t>
            </a:r>
            <a:r>
              <a:rPr lang="en-US" noProof="0"/>
              <a:t> Disclosure</a:t>
            </a:r>
            <a:r>
              <a:rPr lang="en-US"/>
              <a:t> </a:t>
            </a:r>
          </a:p>
          <a:p>
            <a:r>
              <a:rPr lang="en-US"/>
              <a:t>Training Deck</a:t>
            </a:r>
          </a:p>
        </p:txBody>
      </p:sp>
    </p:spTree>
    <p:extLst>
      <p:ext uri="{BB962C8B-B14F-4D97-AF65-F5344CB8AC3E}">
        <p14:creationId xmlns:p14="http://schemas.microsoft.com/office/powerpoint/2010/main" val="177688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D2712-588F-8624-C07A-AD37869360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8C86E4-6822-EF6E-65B5-1EE22D9E40AF}"/>
              </a:ext>
            </a:extLst>
          </p:cNvPr>
          <p:cNvSpPr>
            <a:spLocks noGrp="1"/>
          </p:cNvSpPr>
          <p:nvPr>
            <p:ph type="title"/>
          </p:nvPr>
        </p:nvSpPr>
        <p:spPr bwMode="gray">
          <a:xfrm>
            <a:off x="1092200" y="789687"/>
            <a:ext cx="10007600" cy="604039"/>
          </a:xfrm>
        </p:spPr>
        <p:txBody>
          <a:bodyPr/>
          <a:lstStyle/>
          <a:p>
            <a:r>
              <a:rPr lang="en-US" dirty="0">
                <a:latin typeface="Barlow ExtraBold"/>
              </a:rPr>
              <a:t>Attest to the Disclosure Conclusion</a:t>
            </a:r>
          </a:p>
        </p:txBody>
      </p:sp>
      <p:sp>
        <p:nvSpPr>
          <p:cNvPr id="7" name="Slide Number Placeholder 6">
            <a:extLst>
              <a:ext uri="{FF2B5EF4-FFF2-40B4-BE49-F238E27FC236}">
                <a16:creationId xmlns:a16="http://schemas.microsoft.com/office/drawing/2014/main" id="{39AEE14A-65AA-84E9-17C8-0A0B58B2A46E}"/>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20</a:t>
            </a:fld>
            <a:endParaRPr lang="en-US" noProof="0" dirty="0"/>
          </a:p>
        </p:txBody>
      </p:sp>
      <p:sp>
        <p:nvSpPr>
          <p:cNvPr id="5" name="Inhaltsplatzhalter 5">
            <a:extLst>
              <a:ext uri="{FF2B5EF4-FFF2-40B4-BE49-F238E27FC236}">
                <a16:creationId xmlns:a16="http://schemas.microsoft.com/office/drawing/2014/main" id="{C818FBF5-C11A-66BD-4AB6-D88D84786D6D}"/>
              </a:ext>
            </a:extLst>
          </p:cNvPr>
          <p:cNvSpPr txBox="1">
            <a:spLocks/>
          </p:cNvSpPr>
          <p:nvPr/>
        </p:nvSpPr>
        <p:spPr bwMode="gray">
          <a:xfrm>
            <a:off x="1092200" y="1926189"/>
            <a:ext cx="10007600"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t>At the top of the Disclosure, you will see there is an Attestation pending.</a:t>
            </a:r>
          </a:p>
          <a:p>
            <a:pPr lvl="5"/>
            <a:r>
              <a:rPr lang="en-US" dirty="0"/>
              <a:t>Click the ‘</a:t>
            </a:r>
            <a:r>
              <a:rPr lang="en-US" b="1" dirty="0"/>
              <a:t>Confirm’</a:t>
            </a:r>
            <a:r>
              <a:rPr lang="en-US" dirty="0"/>
              <a:t> button.</a:t>
            </a:r>
          </a:p>
          <a:p>
            <a:pPr lvl="5">
              <a:buClr>
                <a:srgbClr val="E90055"/>
              </a:buClr>
              <a:buFontTx/>
              <a:buChar char="•"/>
            </a:pPr>
            <a:endParaRPr lang="en-US" dirty="0"/>
          </a:p>
          <a:p>
            <a:pPr lvl="1"/>
            <a:endParaRPr lang="en-US" dirty="0"/>
          </a:p>
        </p:txBody>
      </p:sp>
      <p:pic>
        <p:nvPicPr>
          <p:cNvPr id="6" name="Picture 5" descr="A screenshot of a chat&#10;&#10;AI-generated content may be incorrect.">
            <a:extLst>
              <a:ext uri="{FF2B5EF4-FFF2-40B4-BE49-F238E27FC236}">
                <a16:creationId xmlns:a16="http://schemas.microsoft.com/office/drawing/2014/main" id="{B7C64997-6F26-2C00-2992-5359DEFDC1CA}"/>
              </a:ext>
            </a:extLst>
          </p:cNvPr>
          <p:cNvPicPr>
            <a:picLocks noChangeAspect="1"/>
          </p:cNvPicPr>
          <p:nvPr/>
        </p:nvPicPr>
        <p:blipFill>
          <a:blip r:embed="rId4"/>
          <a:srcRect b="66892"/>
          <a:stretch>
            <a:fillRect/>
          </a:stretch>
        </p:blipFill>
        <p:spPr>
          <a:xfrm>
            <a:off x="2073471" y="3810000"/>
            <a:ext cx="8045058" cy="1404508"/>
          </a:xfrm>
          <a:prstGeom prst="rect">
            <a:avLst/>
          </a:prstGeom>
        </p:spPr>
      </p:pic>
    </p:spTree>
    <p:extLst>
      <p:ext uri="{BB962C8B-B14F-4D97-AF65-F5344CB8AC3E}">
        <p14:creationId xmlns:p14="http://schemas.microsoft.com/office/powerpoint/2010/main" val="135662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5"/>
          </p:nvPr>
        </p:nvSpPr>
        <p:spPr bwMode="gray">
          <a:xfrm>
            <a:off x="1092199" y="2272553"/>
            <a:ext cx="10007601" cy="2124844"/>
          </a:xfrm>
        </p:spPr>
        <p:txBody>
          <a:bodyPr vert="horz" lIns="0" tIns="0" rIns="0" bIns="0" rtlCol="0" anchor="t">
            <a:normAutofit/>
          </a:bodyPr>
          <a:lstStyle/>
          <a:p>
            <a:pPr lvl="1"/>
            <a:r>
              <a:rPr lang="en-US" sz="2400" noProof="0" dirty="0"/>
              <a:t>Once you </a:t>
            </a:r>
            <a:r>
              <a:rPr lang="en-US" sz="2400" dirty="0"/>
              <a:t>complete</a:t>
            </a:r>
            <a:r>
              <a:rPr lang="en-US" sz="2400" noProof="0" dirty="0"/>
              <a:t> </a:t>
            </a:r>
            <a:r>
              <a:rPr lang="en-US" sz="2400" dirty="0"/>
              <a:t>the </a:t>
            </a:r>
            <a:r>
              <a:rPr lang="en-US" sz="2400" noProof="0" dirty="0"/>
              <a:t>attestation, you will see </a:t>
            </a:r>
            <a:r>
              <a:rPr lang="en-US" sz="2400" dirty="0"/>
              <a:t>this reflected in green</a:t>
            </a:r>
            <a:r>
              <a:rPr lang="en-US" sz="2400" noProof="0" dirty="0"/>
              <a:t>.  Your Disclosure </a:t>
            </a:r>
            <a:r>
              <a:rPr lang="en-US" sz="2400" dirty="0"/>
              <a:t>is now fully complete</a:t>
            </a:r>
            <a:r>
              <a:rPr lang="en-US" sz="2400" noProof="0" dirty="0"/>
              <a:t>.</a:t>
            </a:r>
          </a:p>
          <a:p>
            <a:pPr lvl="1"/>
            <a:endParaRPr lang="en-US" noProof="0" dirty="0"/>
          </a:p>
          <a:p>
            <a:pPr lvl="1"/>
            <a:endParaRPr lang="en-US" noProof="0" dirty="0"/>
          </a:p>
        </p:txBody>
      </p:sp>
      <p:sp>
        <p:nvSpPr>
          <p:cNvPr id="15" name="Titel 14"/>
          <p:cNvSpPr>
            <a:spLocks noGrp="1"/>
          </p:cNvSpPr>
          <p:nvPr>
            <p:ph type="title"/>
          </p:nvPr>
        </p:nvSpPr>
        <p:spPr bwMode="gray">
          <a:xfrm>
            <a:off x="1092200" y="789687"/>
            <a:ext cx="10007600" cy="604039"/>
          </a:xfrm>
        </p:spPr>
        <p:txBody>
          <a:bodyPr/>
          <a:lstStyle/>
          <a:p>
            <a:r>
              <a:rPr lang="en-US" noProof="0" dirty="0"/>
              <a:t>Attestation / Disclosure is Completed</a:t>
            </a:r>
          </a:p>
        </p:txBody>
      </p:sp>
      <p:sp>
        <p:nvSpPr>
          <p:cNvPr id="6" name="Slide Number Placeholder 5">
            <a:extLst>
              <a:ext uri="{FF2B5EF4-FFF2-40B4-BE49-F238E27FC236}">
                <a16:creationId xmlns:a16="http://schemas.microsoft.com/office/drawing/2014/main" id="{CCE9110C-434F-E871-EF6D-2A4BB14204D0}"/>
              </a:ext>
            </a:extLst>
          </p:cNvPr>
          <p:cNvSpPr>
            <a:spLocks noGrp="1"/>
          </p:cNvSpPr>
          <p:nvPr>
            <p:ph type="sldNum" sz="quarter" idx="17"/>
          </p:nvPr>
        </p:nvSpPr>
        <p:spPr>
          <a:xfrm>
            <a:off x="11526329" y="6198777"/>
            <a:ext cx="665672" cy="659223"/>
          </a:xfrm>
        </p:spPr>
        <p:txBody>
          <a:bodyPr/>
          <a:lstStyle/>
          <a:p>
            <a:fld id="{44661A95-0089-4306-9485-D330C59FE3ED}" type="slidenum">
              <a:rPr lang="en-US" noProof="0" smtClean="0"/>
              <a:pPr/>
              <a:t>21</a:t>
            </a:fld>
            <a:endParaRPr lang="en-US" noProof="0" dirty="0"/>
          </a:p>
        </p:txBody>
      </p:sp>
      <p:sp>
        <p:nvSpPr>
          <p:cNvPr id="2" name="TextBox 1">
            <a:extLst>
              <a:ext uri="{FF2B5EF4-FFF2-40B4-BE49-F238E27FC236}">
                <a16:creationId xmlns:a16="http://schemas.microsoft.com/office/drawing/2014/main" id="{402737E0-4A72-33CD-94DE-BEE02A5E1AF2}"/>
              </a:ext>
            </a:extLst>
          </p:cNvPr>
          <p:cNvSpPr txBox="1"/>
          <p:nvPr/>
        </p:nvSpPr>
        <p:spPr bwMode="gray">
          <a:xfrm>
            <a:off x="1714500" y="4249882"/>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3"/>
              </a:buBlip>
            </a:pPr>
            <a:endParaRPr lang="en-US" sz="2000" noProof="0" dirty="0"/>
          </a:p>
        </p:txBody>
      </p:sp>
      <p:pic>
        <p:nvPicPr>
          <p:cNvPr id="10" name="Picture 9">
            <a:extLst>
              <a:ext uri="{FF2B5EF4-FFF2-40B4-BE49-F238E27FC236}">
                <a16:creationId xmlns:a16="http://schemas.microsoft.com/office/drawing/2014/main" id="{A0C411E3-A15E-1B67-5B9E-7B5D2144371C}"/>
              </a:ext>
            </a:extLst>
          </p:cNvPr>
          <p:cNvPicPr>
            <a:picLocks noChangeAspect="1"/>
          </p:cNvPicPr>
          <p:nvPr/>
        </p:nvPicPr>
        <p:blipFill>
          <a:blip r:embed="rId4"/>
          <a:srcRect b="54492"/>
          <a:stretch>
            <a:fillRect/>
          </a:stretch>
        </p:blipFill>
        <p:spPr>
          <a:xfrm>
            <a:off x="1399668" y="3749697"/>
            <a:ext cx="9392662" cy="1295400"/>
          </a:xfrm>
          <a:prstGeom prst="rect">
            <a:avLst/>
          </a:prstGeom>
        </p:spPr>
      </p:pic>
    </p:spTree>
    <p:extLst>
      <p:ext uri="{BB962C8B-B14F-4D97-AF65-F5344CB8AC3E}">
        <p14:creationId xmlns:p14="http://schemas.microsoft.com/office/powerpoint/2010/main" val="183231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dirty="0">
                <a:latin typeface="Barlow ExtraBold"/>
              </a:rPr>
              <a:t>Cancelling and deleting a disclosure</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0F93E38A-BA03-472A-46BA-4B5A7573BBA9}"/>
              </a:ext>
            </a:extLst>
          </p:cNvPr>
          <p:cNvSpPr>
            <a:spLocks noGrp="1"/>
          </p:cNvSpPr>
          <p:nvPr>
            <p:ph type="title"/>
          </p:nvPr>
        </p:nvSpPr>
        <p:spPr/>
        <p:txBody>
          <a:bodyPr/>
          <a:lstStyle/>
          <a:p>
            <a:r>
              <a:rPr lang="en-US" dirty="0">
                <a:latin typeface="Barlow ExtraBold"/>
              </a:rPr>
              <a:t>06</a:t>
            </a:r>
            <a:endParaRPr lang="en-US" noProof="0" dirty="0"/>
          </a:p>
        </p:txBody>
      </p:sp>
    </p:spTree>
    <p:extLst>
      <p:ext uri="{BB962C8B-B14F-4D97-AF65-F5344CB8AC3E}">
        <p14:creationId xmlns:p14="http://schemas.microsoft.com/office/powerpoint/2010/main" val="4116852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4F7B5-35FE-33A4-2C4A-4C2406F733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8F925A-6872-90CE-3305-C1B50F1746A5}"/>
              </a:ext>
            </a:extLst>
          </p:cNvPr>
          <p:cNvSpPr>
            <a:spLocks noGrp="1"/>
          </p:cNvSpPr>
          <p:nvPr>
            <p:ph type="title"/>
          </p:nvPr>
        </p:nvSpPr>
        <p:spPr bwMode="gray">
          <a:xfrm>
            <a:off x="1092200" y="789687"/>
            <a:ext cx="10007600" cy="604039"/>
          </a:xfrm>
        </p:spPr>
        <p:txBody>
          <a:bodyPr/>
          <a:lstStyle/>
          <a:p>
            <a:r>
              <a:rPr lang="en-US" dirty="0">
                <a:latin typeface="Barlow ExtraBold"/>
              </a:rPr>
              <a:t>Cancel a Disclosure</a:t>
            </a:r>
          </a:p>
        </p:txBody>
      </p:sp>
      <p:sp>
        <p:nvSpPr>
          <p:cNvPr id="7" name="Slide Number Placeholder 6">
            <a:extLst>
              <a:ext uri="{FF2B5EF4-FFF2-40B4-BE49-F238E27FC236}">
                <a16:creationId xmlns:a16="http://schemas.microsoft.com/office/drawing/2014/main" id="{4A372E08-EF62-649F-16F7-5401314CB9EC}"/>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23</a:t>
            </a:fld>
            <a:endParaRPr lang="en-US" noProof="0" dirty="0"/>
          </a:p>
        </p:txBody>
      </p:sp>
      <p:sp>
        <p:nvSpPr>
          <p:cNvPr id="5" name="Inhaltsplatzhalter 5">
            <a:extLst>
              <a:ext uri="{FF2B5EF4-FFF2-40B4-BE49-F238E27FC236}">
                <a16:creationId xmlns:a16="http://schemas.microsoft.com/office/drawing/2014/main" id="{9A6BC078-CF73-18B0-A7CB-6DE5825F1A6E}"/>
              </a:ext>
            </a:extLst>
          </p:cNvPr>
          <p:cNvSpPr txBox="1">
            <a:spLocks/>
          </p:cNvSpPr>
          <p:nvPr/>
        </p:nvSpPr>
        <p:spPr bwMode="gray">
          <a:xfrm>
            <a:off x="1092200" y="1926188"/>
            <a:ext cx="4804392" cy="4550811"/>
          </a:xfrm>
          <a:prstGeom prst="rect">
            <a:avLst/>
          </a:prstGeom>
        </p:spPr>
        <p:txBody>
          <a:bodyPr vert="horz" lIns="0" tIns="0" rIns="0" bIns="0" rtlCol="0" anchor="t">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200" dirty="0"/>
              <a:t>There might be an instance when you need to cancel a Disclosure. For example, during the course of the Disclosure, the gift or invitation may have been taken back. </a:t>
            </a:r>
          </a:p>
          <a:p>
            <a:pPr lvl="5"/>
            <a:r>
              <a:rPr lang="en-US" sz="2200" dirty="0"/>
              <a:t>Navigate to Integrity Hub. </a:t>
            </a:r>
          </a:p>
          <a:p>
            <a:pPr lvl="5"/>
            <a:r>
              <a:rPr lang="en-US" sz="2200" dirty="0"/>
              <a:t>Click on the Disclosure you need to cancel.</a:t>
            </a:r>
          </a:p>
          <a:p>
            <a:pPr lvl="5"/>
            <a:r>
              <a:rPr lang="en-US" sz="2200" dirty="0"/>
              <a:t>Inside this Disclosure, click on ‘</a:t>
            </a:r>
            <a:r>
              <a:rPr lang="en-US" sz="2200" b="1" dirty="0"/>
              <a:t>More actions</a:t>
            </a:r>
            <a:r>
              <a:rPr lang="en-US" sz="2200" dirty="0"/>
              <a:t>,’ then choose ‘</a:t>
            </a:r>
            <a:r>
              <a:rPr lang="en-US" sz="2200" b="1" dirty="0"/>
              <a:t>Cancel Disclosure</a:t>
            </a:r>
            <a:r>
              <a:rPr lang="en-US" sz="2200" dirty="0"/>
              <a:t>.’</a:t>
            </a:r>
          </a:p>
          <a:p>
            <a:pPr lvl="1"/>
            <a:endParaRPr lang="en-US" dirty="0"/>
          </a:p>
        </p:txBody>
      </p:sp>
      <p:pic>
        <p:nvPicPr>
          <p:cNvPr id="3" name="Picture 2">
            <a:extLst>
              <a:ext uri="{FF2B5EF4-FFF2-40B4-BE49-F238E27FC236}">
                <a16:creationId xmlns:a16="http://schemas.microsoft.com/office/drawing/2014/main" id="{CCD7B7D2-68E8-8EBB-AF63-7370A4FE886C}"/>
              </a:ext>
            </a:extLst>
          </p:cNvPr>
          <p:cNvPicPr>
            <a:picLocks noChangeAspect="1"/>
          </p:cNvPicPr>
          <p:nvPr/>
        </p:nvPicPr>
        <p:blipFill>
          <a:blip r:embed="rId4"/>
          <a:stretch>
            <a:fillRect/>
          </a:stretch>
        </p:blipFill>
        <p:spPr>
          <a:xfrm>
            <a:off x="6298874" y="1926188"/>
            <a:ext cx="4495800" cy="2214939"/>
          </a:xfrm>
          <a:prstGeom prst="rect">
            <a:avLst/>
          </a:prstGeom>
        </p:spPr>
      </p:pic>
    </p:spTree>
    <p:extLst>
      <p:ext uri="{BB962C8B-B14F-4D97-AF65-F5344CB8AC3E}">
        <p14:creationId xmlns:p14="http://schemas.microsoft.com/office/powerpoint/2010/main" val="2801805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88FB3-F8BD-24CB-7D02-232E54D784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07DE8A-0BAC-CB90-D06B-D719AD4346C1}"/>
              </a:ext>
            </a:extLst>
          </p:cNvPr>
          <p:cNvSpPr>
            <a:spLocks noGrp="1"/>
          </p:cNvSpPr>
          <p:nvPr>
            <p:ph type="title"/>
          </p:nvPr>
        </p:nvSpPr>
        <p:spPr bwMode="gray">
          <a:xfrm>
            <a:off x="1092200" y="789687"/>
            <a:ext cx="10007600" cy="604039"/>
          </a:xfrm>
        </p:spPr>
        <p:txBody>
          <a:bodyPr/>
          <a:lstStyle/>
          <a:p>
            <a:r>
              <a:rPr lang="en-US" dirty="0">
                <a:latin typeface="Barlow ExtraBold"/>
              </a:rPr>
              <a:t>Cancel a Disclosure</a:t>
            </a:r>
          </a:p>
        </p:txBody>
      </p:sp>
      <p:sp>
        <p:nvSpPr>
          <p:cNvPr id="7" name="Slide Number Placeholder 6">
            <a:extLst>
              <a:ext uri="{FF2B5EF4-FFF2-40B4-BE49-F238E27FC236}">
                <a16:creationId xmlns:a16="http://schemas.microsoft.com/office/drawing/2014/main" id="{2F85EC45-23C7-5EDA-A47F-A316DB78DEE2}"/>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24</a:t>
            </a:fld>
            <a:endParaRPr lang="en-US" noProof="0" dirty="0"/>
          </a:p>
        </p:txBody>
      </p:sp>
      <p:sp>
        <p:nvSpPr>
          <p:cNvPr id="5" name="Inhaltsplatzhalter 5">
            <a:extLst>
              <a:ext uri="{FF2B5EF4-FFF2-40B4-BE49-F238E27FC236}">
                <a16:creationId xmlns:a16="http://schemas.microsoft.com/office/drawing/2014/main" id="{A6AED4F8-1B41-CA3E-B56B-C880CB3F3CA7}"/>
              </a:ext>
            </a:extLst>
          </p:cNvPr>
          <p:cNvSpPr txBox="1">
            <a:spLocks/>
          </p:cNvSpPr>
          <p:nvPr/>
        </p:nvSpPr>
        <p:spPr bwMode="gray">
          <a:xfrm>
            <a:off x="1092200" y="1926189"/>
            <a:ext cx="4804392" cy="3745024"/>
          </a:xfrm>
          <a:prstGeom prst="rect">
            <a:avLst/>
          </a:prstGeom>
        </p:spPr>
        <p:txBody>
          <a:bodyPr vert="horz" lIns="0" tIns="0" rIns="0" bIns="0" rtlCol="0" anchor="t">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200" dirty="0"/>
              <a:t>You will be prompted to ‘</a:t>
            </a:r>
            <a:r>
              <a:rPr lang="en-US" sz="2200" b="1" dirty="0"/>
              <a:t>Confirm’</a:t>
            </a:r>
            <a:r>
              <a:rPr lang="en-US" sz="2200" dirty="0"/>
              <a:t> you want to cancel the Disclosure.</a:t>
            </a:r>
            <a:endParaRPr lang="en-US" dirty="0"/>
          </a:p>
          <a:p>
            <a:pPr lvl="5"/>
            <a:r>
              <a:rPr lang="en-US" sz="2200" dirty="0"/>
              <a:t>The status of your Disclosure will then show as ‘Cancelled.’</a:t>
            </a:r>
            <a:endParaRPr lang="en-US" dirty="0"/>
          </a:p>
          <a:p>
            <a:pPr lvl="1"/>
            <a:endParaRPr lang="en-US" dirty="0"/>
          </a:p>
        </p:txBody>
      </p:sp>
      <p:pic>
        <p:nvPicPr>
          <p:cNvPr id="3" name="Picture 2">
            <a:extLst>
              <a:ext uri="{FF2B5EF4-FFF2-40B4-BE49-F238E27FC236}">
                <a16:creationId xmlns:a16="http://schemas.microsoft.com/office/drawing/2014/main" id="{80C6433F-5964-E799-5BF2-73CCD5C09C3D}"/>
              </a:ext>
            </a:extLst>
          </p:cNvPr>
          <p:cNvPicPr>
            <a:picLocks noChangeAspect="1"/>
          </p:cNvPicPr>
          <p:nvPr/>
        </p:nvPicPr>
        <p:blipFill>
          <a:blip r:embed="rId4"/>
          <a:stretch>
            <a:fillRect/>
          </a:stretch>
        </p:blipFill>
        <p:spPr>
          <a:xfrm>
            <a:off x="6123296" y="1926189"/>
            <a:ext cx="4802266" cy="1959453"/>
          </a:xfrm>
          <a:prstGeom prst="rect">
            <a:avLst/>
          </a:prstGeom>
        </p:spPr>
      </p:pic>
      <p:pic>
        <p:nvPicPr>
          <p:cNvPr id="6" name="Picture 5">
            <a:extLst>
              <a:ext uri="{FF2B5EF4-FFF2-40B4-BE49-F238E27FC236}">
                <a16:creationId xmlns:a16="http://schemas.microsoft.com/office/drawing/2014/main" id="{97E4C5C4-9988-B61F-5A49-5B958564063E}"/>
              </a:ext>
            </a:extLst>
          </p:cNvPr>
          <p:cNvPicPr>
            <a:picLocks noChangeAspect="1"/>
          </p:cNvPicPr>
          <p:nvPr/>
        </p:nvPicPr>
        <p:blipFill>
          <a:blip r:embed="rId5"/>
          <a:stretch>
            <a:fillRect/>
          </a:stretch>
        </p:blipFill>
        <p:spPr>
          <a:xfrm>
            <a:off x="1996474" y="4070075"/>
            <a:ext cx="7800236" cy="1601138"/>
          </a:xfrm>
          <a:prstGeom prst="rect">
            <a:avLst/>
          </a:prstGeom>
        </p:spPr>
      </p:pic>
    </p:spTree>
    <p:extLst>
      <p:ext uri="{BB962C8B-B14F-4D97-AF65-F5344CB8AC3E}">
        <p14:creationId xmlns:p14="http://schemas.microsoft.com/office/powerpoint/2010/main" val="440620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FB8D-2FD3-49A5-B694-5AD6D2616606}"/>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5F274D8C-D2FB-1F2A-1C9D-BA61FFB513E7}"/>
              </a:ext>
            </a:extLst>
          </p:cNvPr>
          <p:cNvSpPr>
            <a:spLocks noGrp="1"/>
          </p:cNvSpPr>
          <p:nvPr>
            <p:ph idx="1"/>
          </p:nvPr>
        </p:nvSpPr>
        <p:spPr bwMode="gray">
          <a:xfrm>
            <a:off x="1111131" y="1926189"/>
            <a:ext cx="9979204" cy="3726093"/>
          </a:xfrm>
        </p:spPr>
        <p:txBody>
          <a:bodyPr vert="horz" lIns="0" tIns="0" rIns="0" bIns="0" rtlCol="0" anchor="t">
            <a:normAutofit/>
          </a:bodyPr>
          <a:lstStyle/>
          <a:p>
            <a:pPr lvl="5"/>
            <a:r>
              <a:rPr lang="en-US" sz="2000" dirty="0"/>
              <a:t>If you have started a Disclosure and it is in draft status, you can delete that draft. You might want to do this if the Disclosure no longer applies and you no longer need to send it.</a:t>
            </a:r>
          </a:p>
          <a:p>
            <a:pPr lvl="5"/>
            <a:r>
              <a:rPr lang="en-US" sz="2000" dirty="0"/>
              <a:t>Click the three dots on the right side of the Disclosure you want to delete. </a:t>
            </a:r>
          </a:p>
          <a:p>
            <a:pPr lvl="5"/>
            <a:r>
              <a:rPr lang="en-US" sz="2000" dirty="0"/>
              <a:t>Click ‘</a:t>
            </a:r>
            <a:r>
              <a:rPr lang="en-US" sz="2000" b="1" dirty="0"/>
              <a:t>Delete draft</a:t>
            </a:r>
            <a:r>
              <a:rPr lang="en-US" sz="2000" dirty="0"/>
              <a:t>.’</a:t>
            </a:r>
          </a:p>
          <a:p>
            <a:pPr lvl="5"/>
            <a:r>
              <a:rPr lang="en-US" sz="2000" dirty="0"/>
              <a:t>You will be prompted to confirm you want to delete the draft. Click the ‘</a:t>
            </a:r>
            <a:r>
              <a:rPr lang="en-US" sz="2000" b="1" dirty="0"/>
              <a:t>Confirm’</a:t>
            </a:r>
            <a:r>
              <a:rPr lang="en-US" sz="2000" dirty="0"/>
              <a:t> button. This action is permanent.</a:t>
            </a:r>
          </a:p>
          <a:p>
            <a:pPr lvl="5"/>
            <a:endParaRPr lang="en-US" sz="2000" dirty="0"/>
          </a:p>
          <a:p>
            <a:pPr lvl="1"/>
            <a:endParaRPr lang="en-US" dirty="0"/>
          </a:p>
        </p:txBody>
      </p:sp>
      <p:sp>
        <p:nvSpPr>
          <p:cNvPr id="2" name="Titel 1">
            <a:extLst>
              <a:ext uri="{FF2B5EF4-FFF2-40B4-BE49-F238E27FC236}">
                <a16:creationId xmlns:a16="http://schemas.microsoft.com/office/drawing/2014/main" id="{2793A30C-5DCD-F8C4-4FB3-F74988939483}"/>
              </a:ext>
            </a:extLst>
          </p:cNvPr>
          <p:cNvSpPr>
            <a:spLocks noGrp="1"/>
          </p:cNvSpPr>
          <p:nvPr>
            <p:ph type="title"/>
          </p:nvPr>
        </p:nvSpPr>
        <p:spPr bwMode="gray">
          <a:xfrm>
            <a:off x="1092200" y="789687"/>
            <a:ext cx="10007600" cy="604039"/>
          </a:xfrm>
        </p:spPr>
        <p:txBody>
          <a:bodyPr/>
          <a:lstStyle/>
          <a:p>
            <a:r>
              <a:rPr lang="en-US" dirty="0">
                <a:latin typeface="Barlow ExtraBold"/>
              </a:rPr>
              <a:t>Delete a Draft Disclosure</a:t>
            </a:r>
          </a:p>
          <a:p>
            <a:endParaRPr lang="en-US" dirty="0"/>
          </a:p>
        </p:txBody>
      </p:sp>
      <p:sp>
        <p:nvSpPr>
          <p:cNvPr id="4" name="Slide Number Placeholder 3">
            <a:extLst>
              <a:ext uri="{FF2B5EF4-FFF2-40B4-BE49-F238E27FC236}">
                <a16:creationId xmlns:a16="http://schemas.microsoft.com/office/drawing/2014/main" id="{9FDD0572-63CC-DDF1-C6C1-8435E3F6651C}"/>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25</a:t>
            </a:fld>
            <a:endParaRPr lang="en-US" noProof="0" dirty="0"/>
          </a:p>
        </p:txBody>
      </p:sp>
      <p:pic>
        <p:nvPicPr>
          <p:cNvPr id="3" name="Picture 2">
            <a:extLst>
              <a:ext uri="{FF2B5EF4-FFF2-40B4-BE49-F238E27FC236}">
                <a16:creationId xmlns:a16="http://schemas.microsoft.com/office/drawing/2014/main" id="{49C7FC1D-90FF-4766-3483-02246AC0B0AC}"/>
              </a:ext>
            </a:extLst>
          </p:cNvPr>
          <p:cNvPicPr>
            <a:picLocks noChangeAspect="1"/>
          </p:cNvPicPr>
          <p:nvPr/>
        </p:nvPicPr>
        <p:blipFill>
          <a:blip r:embed="rId3"/>
          <a:srcRect l="17984" r="2605" b="43143"/>
          <a:stretch>
            <a:fillRect/>
          </a:stretch>
        </p:blipFill>
        <p:spPr>
          <a:xfrm>
            <a:off x="1447800" y="4836475"/>
            <a:ext cx="4826541" cy="1323083"/>
          </a:xfrm>
          <a:prstGeom prst="rect">
            <a:avLst/>
          </a:prstGeom>
        </p:spPr>
      </p:pic>
      <p:pic>
        <p:nvPicPr>
          <p:cNvPr id="7" name="Picture 6">
            <a:extLst>
              <a:ext uri="{FF2B5EF4-FFF2-40B4-BE49-F238E27FC236}">
                <a16:creationId xmlns:a16="http://schemas.microsoft.com/office/drawing/2014/main" id="{55D56573-651B-4170-2796-6FD7F77ED18E}"/>
              </a:ext>
            </a:extLst>
          </p:cNvPr>
          <p:cNvPicPr>
            <a:picLocks noChangeAspect="1"/>
          </p:cNvPicPr>
          <p:nvPr/>
        </p:nvPicPr>
        <p:blipFill>
          <a:blip r:embed="rId4"/>
          <a:stretch>
            <a:fillRect/>
          </a:stretch>
        </p:blipFill>
        <p:spPr>
          <a:xfrm>
            <a:off x="6858000" y="4820020"/>
            <a:ext cx="3294990" cy="1357735"/>
          </a:xfrm>
          <a:prstGeom prst="rect">
            <a:avLst/>
          </a:prstGeom>
        </p:spPr>
      </p:pic>
    </p:spTree>
    <p:extLst>
      <p:ext uri="{BB962C8B-B14F-4D97-AF65-F5344CB8AC3E}">
        <p14:creationId xmlns:p14="http://schemas.microsoft.com/office/powerpoint/2010/main" val="306848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dirty="0">
                <a:latin typeface="Barlow ExtraBold"/>
              </a:rPr>
              <a:t>Past disclosures and statuses</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20" name="Titel 19">
            <a:extLst>
              <a:ext uri="{FF2B5EF4-FFF2-40B4-BE49-F238E27FC236}">
                <a16:creationId xmlns:a16="http://schemas.microsoft.com/office/drawing/2014/main" id="{34AA4865-0B93-4027-7CB9-C98D67F469B8}"/>
              </a:ext>
            </a:extLst>
          </p:cNvPr>
          <p:cNvSpPr>
            <a:spLocks noGrp="1"/>
          </p:cNvSpPr>
          <p:nvPr>
            <p:ph type="title"/>
          </p:nvPr>
        </p:nvSpPr>
        <p:spPr/>
        <p:txBody>
          <a:bodyPr/>
          <a:lstStyle/>
          <a:p>
            <a:r>
              <a:rPr lang="en-US" dirty="0">
                <a:latin typeface="Barlow ExtraBold"/>
              </a:rPr>
              <a:t>07</a:t>
            </a:r>
            <a:endParaRPr lang="en-US" noProof="0" dirty="0"/>
          </a:p>
        </p:txBody>
      </p:sp>
    </p:spTree>
    <p:extLst>
      <p:ext uri="{BB962C8B-B14F-4D97-AF65-F5344CB8AC3E}">
        <p14:creationId xmlns:p14="http://schemas.microsoft.com/office/powerpoint/2010/main" val="2166965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6A9A6-6493-F7D0-FC2F-83F25C3A1C96}"/>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E73BB4F0-5A3B-A100-FA64-90427D1CD59E}"/>
              </a:ext>
            </a:extLst>
          </p:cNvPr>
          <p:cNvSpPr>
            <a:spLocks noGrp="1"/>
          </p:cNvSpPr>
          <p:nvPr>
            <p:ph idx="1"/>
          </p:nvPr>
        </p:nvSpPr>
        <p:spPr bwMode="gray">
          <a:xfrm>
            <a:off x="1111131" y="1926189"/>
            <a:ext cx="4680069" cy="3726093"/>
          </a:xfrm>
        </p:spPr>
        <p:txBody>
          <a:bodyPr vert="horz" lIns="0" tIns="0" rIns="0" bIns="0" rtlCol="0" anchor="t">
            <a:normAutofit/>
          </a:bodyPr>
          <a:lstStyle/>
          <a:p>
            <a:pPr lvl="5"/>
            <a:r>
              <a:rPr lang="en-US" sz="2000" dirty="0"/>
              <a:t>You may review any past Disclosures. They will have different statuses.</a:t>
            </a:r>
          </a:p>
          <a:p>
            <a:pPr lvl="5"/>
            <a:r>
              <a:rPr lang="en-US" sz="2000" dirty="0"/>
              <a:t>From the Home screen or Disclosure screen you will see a list of all past Disclosures.</a:t>
            </a:r>
          </a:p>
          <a:p>
            <a:pPr lvl="5"/>
            <a:r>
              <a:rPr lang="en-US" sz="2000" dirty="0"/>
              <a:t>If you need to view any past Disclosure, click on it </a:t>
            </a:r>
            <a:r>
              <a:rPr lang="en-US" sz="2000"/>
              <a:t>to open the full details of the Disclosure.</a:t>
            </a:r>
            <a:endParaRPr lang="en-US" sz="2000" dirty="0"/>
          </a:p>
        </p:txBody>
      </p:sp>
      <p:sp>
        <p:nvSpPr>
          <p:cNvPr id="2" name="Titel 1">
            <a:extLst>
              <a:ext uri="{FF2B5EF4-FFF2-40B4-BE49-F238E27FC236}">
                <a16:creationId xmlns:a16="http://schemas.microsoft.com/office/drawing/2014/main" id="{3126A77D-A9EA-E081-6288-B769D9A992FF}"/>
              </a:ext>
            </a:extLst>
          </p:cNvPr>
          <p:cNvSpPr>
            <a:spLocks noGrp="1"/>
          </p:cNvSpPr>
          <p:nvPr>
            <p:ph type="title"/>
          </p:nvPr>
        </p:nvSpPr>
        <p:spPr bwMode="gray">
          <a:xfrm>
            <a:off x="1092200" y="789687"/>
            <a:ext cx="10007600" cy="604039"/>
          </a:xfrm>
        </p:spPr>
        <p:txBody>
          <a:bodyPr/>
          <a:lstStyle/>
          <a:p>
            <a:r>
              <a:rPr lang="en-US" dirty="0">
                <a:latin typeface="Barlow ExtraBold"/>
              </a:rPr>
              <a:t>Past Disclosures</a:t>
            </a:r>
          </a:p>
          <a:p>
            <a:endParaRPr lang="en-US" dirty="0"/>
          </a:p>
        </p:txBody>
      </p:sp>
      <p:sp>
        <p:nvSpPr>
          <p:cNvPr id="4" name="Slide Number Placeholder 3">
            <a:extLst>
              <a:ext uri="{FF2B5EF4-FFF2-40B4-BE49-F238E27FC236}">
                <a16:creationId xmlns:a16="http://schemas.microsoft.com/office/drawing/2014/main" id="{C640535D-0CBE-BC6F-A48B-B6CC73E379B7}"/>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27</a:t>
            </a:fld>
            <a:endParaRPr lang="en-US" noProof="0" dirty="0"/>
          </a:p>
        </p:txBody>
      </p:sp>
      <p:pic>
        <p:nvPicPr>
          <p:cNvPr id="3" name="Picture 2">
            <a:extLst>
              <a:ext uri="{FF2B5EF4-FFF2-40B4-BE49-F238E27FC236}">
                <a16:creationId xmlns:a16="http://schemas.microsoft.com/office/drawing/2014/main" id="{9F198B17-004C-5314-65EF-46503A1B27A4}"/>
              </a:ext>
            </a:extLst>
          </p:cNvPr>
          <p:cNvPicPr>
            <a:picLocks noChangeAspect="1"/>
          </p:cNvPicPr>
          <p:nvPr/>
        </p:nvPicPr>
        <p:blipFill>
          <a:blip r:embed="rId3"/>
          <a:stretch>
            <a:fillRect/>
          </a:stretch>
        </p:blipFill>
        <p:spPr>
          <a:xfrm>
            <a:off x="6041571" y="2045011"/>
            <a:ext cx="5827485" cy="2768201"/>
          </a:xfrm>
          <a:prstGeom prst="rect">
            <a:avLst/>
          </a:prstGeom>
        </p:spPr>
      </p:pic>
    </p:spTree>
    <p:extLst>
      <p:ext uri="{BB962C8B-B14F-4D97-AF65-F5344CB8AC3E}">
        <p14:creationId xmlns:p14="http://schemas.microsoft.com/office/powerpoint/2010/main" val="1631520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B55C21-6630-CB14-AE2E-CAAB3BC55268}"/>
              </a:ext>
            </a:extLst>
          </p:cNvPr>
          <p:cNvSpPr>
            <a:spLocks noGrp="1"/>
          </p:cNvSpPr>
          <p:nvPr>
            <p:ph type="title"/>
          </p:nvPr>
        </p:nvSpPr>
        <p:spPr bwMode="gray">
          <a:xfrm>
            <a:off x="1092200" y="2658668"/>
            <a:ext cx="4895850" cy="1540664"/>
          </a:xfrm>
        </p:spPr>
        <p:txBody>
          <a:bodyPr/>
          <a:lstStyle/>
          <a:p>
            <a:r>
              <a:rPr lang="en-US" noProof="0" dirty="0"/>
              <a:t>Thank you </a:t>
            </a:r>
            <a:br>
              <a:rPr lang="en-US" noProof="0" dirty="0"/>
            </a:br>
            <a:r>
              <a:rPr lang="en-US" noProof="0" dirty="0"/>
              <a:t>for your attention</a:t>
            </a:r>
          </a:p>
        </p:txBody>
      </p:sp>
      <p:pic>
        <p:nvPicPr>
          <p:cNvPr id="3" name="Bildplatzhalter 55" descr="Ein Bild, das Quadrat enthält.&#10;&#10;Automatisch generierte Beschreibung">
            <a:extLst>
              <a:ext uri="{FF2B5EF4-FFF2-40B4-BE49-F238E27FC236}">
                <a16:creationId xmlns:a16="http://schemas.microsoft.com/office/drawing/2014/main" id="{D1C78979-925A-7CDB-9CDD-C28E10B99D1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6" b="26"/>
          <a:stretch/>
        </p:blipFill>
        <p:spPr bwMode="gray">
          <a:xfrm>
            <a:off x="3694788" y="0"/>
            <a:ext cx="8497212" cy="6858000"/>
          </a:xfrm>
        </p:spPr>
      </p:pic>
    </p:spTree>
    <p:extLst>
      <p:ext uri="{BB962C8B-B14F-4D97-AF65-F5344CB8AC3E}">
        <p14:creationId xmlns:p14="http://schemas.microsoft.com/office/powerpoint/2010/main" val="13789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bwMode="gray">
          <a:xfrm>
            <a:off x="1092200" y="2312988"/>
            <a:ext cx="10007600" cy="3744912"/>
          </a:xfrm>
        </p:spPr>
        <p:txBody>
          <a:bodyPr vert="horz" wrap="square" lIns="0" tIns="0" rIns="0" bIns="0" numCol="1" spcCol="432000" rtlCol="0" anchor="t">
            <a:normAutofit fontScale="92500" lnSpcReduction="20000"/>
          </a:bodyPr>
          <a:lstStyle/>
          <a:p>
            <a:r>
              <a:rPr lang="en-US" noProof="0" dirty="0"/>
              <a:t>Navigate to Integrity Hub</a:t>
            </a:r>
          </a:p>
          <a:p>
            <a:r>
              <a:rPr lang="en-US" noProof="0" dirty="0"/>
              <a:t>Starting a Disclosure</a:t>
            </a:r>
            <a:r>
              <a:rPr lang="en-US" dirty="0"/>
              <a:t> &amp;</a:t>
            </a:r>
            <a:r>
              <a:rPr lang="en-US" noProof="0" dirty="0"/>
              <a:t> Types of Disclosures</a:t>
            </a:r>
          </a:p>
          <a:p>
            <a:r>
              <a:rPr lang="en-US" noProof="0" dirty="0"/>
              <a:t>Completing the Disclosure Form &amp; Sending the Disclosure</a:t>
            </a:r>
          </a:p>
          <a:p>
            <a:r>
              <a:rPr lang="en-US" noProof="0" dirty="0"/>
              <a:t>Cancelling a Disclosure</a:t>
            </a:r>
          </a:p>
          <a:p>
            <a:r>
              <a:rPr lang="en-US" noProof="0" dirty="0"/>
              <a:t>Communicating with Approvers</a:t>
            </a:r>
          </a:p>
          <a:p>
            <a:r>
              <a:rPr lang="en-US" noProof="0" dirty="0"/>
              <a:t>Attestation</a:t>
            </a:r>
          </a:p>
          <a:p>
            <a:r>
              <a:rPr lang="en-US" noProof="0" dirty="0"/>
              <a:t>Glossary</a:t>
            </a:r>
          </a:p>
        </p:txBody>
      </p:sp>
      <p:sp>
        <p:nvSpPr>
          <p:cNvPr id="2" name="Titel 1"/>
          <p:cNvSpPr>
            <a:spLocks noGrp="1"/>
          </p:cNvSpPr>
          <p:nvPr>
            <p:ph type="title"/>
          </p:nvPr>
        </p:nvSpPr>
        <p:spPr bwMode="gray">
          <a:xfrm>
            <a:off x="1092200" y="772324"/>
            <a:ext cx="10007600" cy="604039"/>
          </a:xfrm>
        </p:spPr>
        <p:txBody>
          <a:bodyPr/>
          <a:lstStyle/>
          <a:p>
            <a:r>
              <a:rPr lang="en-US" noProof="0" dirty="0"/>
              <a:t>Agenda</a:t>
            </a:r>
          </a:p>
        </p:txBody>
      </p:sp>
      <p:sp>
        <p:nvSpPr>
          <p:cNvPr id="10" name="Textplatzhalter 9"/>
          <p:cNvSpPr>
            <a:spLocks noGrp="1"/>
          </p:cNvSpPr>
          <p:nvPr>
            <p:ph type="body" sz="quarter" idx="4294967295"/>
          </p:nvPr>
        </p:nvSpPr>
        <p:spPr bwMode="gray">
          <a:xfrm>
            <a:off x="11663363" y="296863"/>
            <a:ext cx="528637" cy="287337"/>
          </a:xfrm>
        </p:spPr>
        <p:txBody>
          <a:bodyPr>
            <a:normAutofit fontScale="92500" lnSpcReduction="20000"/>
          </a:bodyPr>
          <a:lstStyle/>
          <a:p>
            <a:r>
              <a:rPr lang="en-US" noProof="0" dirty="0"/>
              <a:t> </a:t>
            </a:r>
          </a:p>
        </p:txBody>
      </p:sp>
      <p:sp>
        <p:nvSpPr>
          <p:cNvPr id="7" name="Slide Number Placeholder 6">
            <a:extLst>
              <a:ext uri="{FF2B5EF4-FFF2-40B4-BE49-F238E27FC236}">
                <a16:creationId xmlns:a16="http://schemas.microsoft.com/office/drawing/2014/main" id="{965D8BCE-275E-0371-584F-F92D1C3DEB30}"/>
              </a:ext>
            </a:extLst>
          </p:cNvPr>
          <p:cNvSpPr>
            <a:spLocks noGrp="1"/>
          </p:cNvSpPr>
          <p:nvPr>
            <p:ph type="sldNum" sz="quarter" idx="14"/>
          </p:nvPr>
        </p:nvSpPr>
        <p:spPr/>
        <p:txBody>
          <a:bodyPr/>
          <a:lstStyle/>
          <a:p>
            <a:fld id="{44661A95-0089-4306-9485-D330C59FE3ED}" type="slidenum">
              <a:rPr lang="en-US" noProof="0" smtClean="0"/>
              <a:pPr/>
              <a:t>3</a:t>
            </a:fld>
            <a:endParaRPr lang="en-US" noProof="0" dirty="0"/>
          </a:p>
        </p:txBody>
      </p:sp>
    </p:spTree>
    <p:extLst>
      <p:ext uri="{BB962C8B-B14F-4D97-AF65-F5344CB8AC3E}">
        <p14:creationId xmlns:p14="http://schemas.microsoft.com/office/powerpoint/2010/main" val="200608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noProof="0" dirty="0"/>
              <a:t>Navigate to Integrity Hub</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D11C8DD5-C7A4-D719-E187-BC6C02257F7E}"/>
              </a:ext>
            </a:extLst>
          </p:cNvPr>
          <p:cNvSpPr>
            <a:spLocks noGrp="1"/>
          </p:cNvSpPr>
          <p:nvPr>
            <p:ph type="title"/>
          </p:nvPr>
        </p:nvSpPr>
        <p:spPr/>
        <p:txBody>
          <a:bodyPr/>
          <a:lstStyle/>
          <a:p>
            <a:r>
              <a:rPr lang="en-US" noProof="0" dirty="0"/>
              <a:t>01</a:t>
            </a:r>
          </a:p>
        </p:txBody>
      </p:sp>
    </p:spTree>
    <p:extLst>
      <p:ext uri="{BB962C8B-B14F-4D97-AF65-F5344CB8AC3E}">
        <p14:creationId xmlns:p14="http://schemas.microsoft.com/office/powerpoint/2010/main" val="36843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platzhalter 55" descr="A screenshot of a login form&#10;&#10;AI-generated content may be incorrect.">
            <a:extLst>
              <a:ext uri="{FF2B5EF4-FFF2-40B4-BE49-F238E27FC236}">
                <a16:creationId xmlns:a16="http://schemas.microsoft.com/office/drawing/2014/main" id="{B0C87A08-D104-7429-6196-1949FBC313CA}"/>
              </a:ext>
            </a:extLst>
          </p:cNvPr>
          <p:cNvPicPr>
            <a:picLocks noGrp="1" noChangeAspect="1"/>
          </p:cNvPicPr>
          <p:nvPr>
            <p:ph type="pic" sz="quarter" idx="13"/>
          </p:nvPr>
        </p:nvPicPr>
        <p:blipFill>
          <a:blip r:embed="rId3"/>
          <a:srcRect l="3293" r="3293"/>
          <a:stretch/>
        </p:blipFill>
        <p:spPr bwMode="gray">
          <a:xfrm>
            <a:off x="1092200" y="1924476"/>
            <a:ext cx="3709476" cy="4144797"/>
          </a:xfrm>
        </p:spPr>
      </p:pic>
      <p:sp>
        <p:nvSpPr>
          <p:cNvPr id="2" name="Titel 1"/>
          <p:cNvSpPr>
            <a:spLocks noGrp="1"/>
          </p:cNvSpPr>
          <p:nvPr>
            <p:ph type="title"/>
          </p:nvPr>
        </p:nvSpPr>
        <p:spPr bwMode="gray">
          <a:xfrm>
            <a:off x="1092200" y="789687"/>
            <a:ext cx="10007600" cy="604039"/>
          </a:xfrm>
        </p:spPr>
        <p:txBody>
          <a:bodyPr/>
          <a:lstStyle/>
          <a:p>
            <a:r>
              <a:rPr lang="en-US" noProof="0" dirty="0"/>
              <a:t>Navigate to Integrity Hub</a:t>
            </a:r>
          </a:p>
        </p:txBody>
      </p:sp>
      <p:sp>
        <p:nvSpPr>
          <p:cNvPr id="7" name="Slide Number Placeholder 6">
            <a:extLst>
              <a:ext uri="{FF2B5EF4-FFF2-40B4-BE49-F238E27FC236}">
                <a16:creationId xmlns:a16="http://schemas.microsoft.com/office/drawing/2014/main" id="{958EB4E7-E9B9-B09B-8AF2-5DEEF465E92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5</a:t>
            </a:fld>
            <a:endParaRPr lang="en-US" noProof="0" dirty="0"/>
          </a:p>
        </p:txBody>
      </p:sp>
      <p:sp>
        <p:nvSpPr>
          <p:cNvPr id="5" name="Inhaltsplatzhalter 5">
            <a:extLst>
              <a:ext uri="{FF2B5EF4-FFF2-40B4-BE49-F238E27FC236}">
                <a16:creationId xmlns:a16="http://schemas.microsoft.com/office/drawing/2014/main" id="{0ED6258D-65CE-BE6D-C62F-D9CA7544A291}"/>
              </a:ext>
            </a:extLst>
          </p:cNvPr>
          <p:cNvSpPr txBox="1">
            <a:spLocks/>
          </p:cNvSpPr>
          <p:nvPr/>
        </p:nvSpPr>
        <p:spPr bwMode="gray">
          <a:xfrm>
            <a:off x="5413991" y="1926189"/>
            <a:ext cx="5691496"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dirty="0"/>
              <a:t>Integrity Hub URL: </a:t>
            </a:r>
            <a:r>
              <a:rPr lang="en-US" dirty="0">
                <a:hlinkClick r:id="rId5"/>
              </a:rPr>
              <a:t>https://www.integrityhub.net</a:t>
            </a:r>
            <a:r>
              <a:rPr lang="en-US" dirty="0"/>
              <a:t> or </a:t>
            </a:r>
            <a:r>
              <a:rPr lang="en-US" dirty="0">
                <a:hlinkClick r:id="rId6"/>
              </a:rPr>
              <a:t>https://</a:t>
            </a:r>
            <a:r>
              <a:rPr lang="en-US" dirty="0" err="1">
                <a:hlinkClick r:id="rId6"/>
              </a:rPr>
              <a:t>www.integrityhub.us</a:t>
            </a:r>
            <a:r>
              <a:rPr lang="en-US" dirty="0">
                <a:hlinkClick r:id="rId6"/>
              </a:rPr>
              <a:t> </a:t>
            </a:r>
            <a:endParaRPr lang="en-US" dirty="0">
              <a:solidFill>
                <a:srgbClr val="000000"/>
              </a:solidFill>
            </a:endParaRPr>
          </a:p>
          <a:p>
            <a:pPr lvl="5"/>
            <a:r>
              <a:rPr lang="en-US" dirty="0"/>
              <a:t>Log in with your credentials</a:t>
            </a:r>
          </a:p>
          <a:p>
            <a:pPr lvl="5"/>
            <a:r>
              <a:rPr lang="en-US" b="1" i="1" dirty="0"/>
              <a:t>Note: Your company may have a slightly different URL. Update the URL above as needed.</a:t>
            </a:r>
            <a:endParaRPr lang="en-US" b="1"/>
          </a:p>
          <a:p>
            <a:pPr lvl="1"/>
            <a:endParaRPr lang="en-US" dirty="0"/>
          </a:p>
        </p:txBody>
      </p:sp>
    </p:spTree>
    <p:extLst>
      <p:ext uri="{BB962C8B-B14F-4D97-AF65-F5344CB8AC3E}">
        <p14:creationId xmlns:p14="http://schemas.microsoft.com/office/powerpoint/2010/main" val="376371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Starting a disclosure &amp; types of disclosures</a:t>
            </a:r>
            <a:endParaRPr lang="en-US" dirty="0"/>
          </a:p>
          <a:p>
            <a:pPr lvl="1"/>
            <a:endParaRPr lang="en-US" noProof="0"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9D7D3024-8904-53B0-A014-48A0A07E480F}"/>
              </a:ext>
            </a:extLst>
          </p:cNvPr>
          <p:cNvSpPr>
            <a:spLocks noGrp="1"/>
          </p:cNvSpPr>
          <p:nvPr>
            <p:ph type="title"/>
          </p:nvPr>
        </p:nvSpPr>
        <p:spPr/>
        <p:txBody>
          <a:bodyPr/>
          <a:lstStyle/>
          <a:p>
            <a:r>
              <a:rPr lang="en-US" dirty="0">
                <a:latin typeface="Barlow ExtraBold"/>
              </a:rPr>
              <a:t>02</a:t>
            </a:r>
            <a:endParaRPr lang="en-US" noProof="0" dirty="0"/>
          </a:p>
        </p:txBody>
      </p:sp>
    </p:spTree>
    <p:extLst>
      <p:ext uri="{BB962C8B-B14F-4D97-AF65-F5344CB8AC3E}">
        <p14:creationId xmlns:p14="http://schemas.microsoft.com/office/powerpoint/2010/main" val="377719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bwMode="gray">
          <a:xfrm>
            <a:off x="1092200" y="1926189"/>
            <a:ext cx="4775200" cy="3745024"/>
          </a:xfrm>
        </p:spPr>
        <p:txBody>
          <a:bodyPr vert="horz" lIns="0" tIns="0" rIns="0" bIns="0" rtlCol="0" anchor="t">
            <a:normAutofit/>
          </a:bodyPr>
          <a:lstStyle/>
          <a:p>
            <a:pPr lvl="5"/>
            <a:r>
              <a:rPr lang="en-US" sz="2000" dirty="0"/>
              <a:t>On the Home screen, click </a:t>
            </a:r>
            <a:r>
              <a:rPr lang="en-US" sz="2000" b="1" dirty="0"/>
              <a:t>‘+Create Disclosure.’</a:t>
            </a:r>
          </a:p>
          <a:p>
            <a:pPr lvl="5"/>
            <a:r>
              <a:rPr lang="en-US" sz="2000" dirty="0"/>
              <a:t>Choose the type of disclosure</a:t>
            </a:r>
          </a:p>
          <a:p>
            <a:pPr lvl="5"/>
            <a:r>
              <a:rPr lang="en-US" sz="2000" b="1" i="1" dirty="0"/>
              <a:t>Note: Your organization may or may not have a welcome paragraph at the top of this screen</a:t>
            </a:r>
          </a:p>
          <a:p>
            <a:pPr lvl="1"/>
            <a:endParaRPr lang="en-US" dirty="0"/>
          </a:p>
        </p:txBody>
      </p:sp>
      <p:sp>
        <p:nvSpPr>
          <p:cNvPr id="2" name="Titel 1"/>
          <p:cNvSpPr>
            <a:spLocks noGrp="1"/>
          </p:cNvSpPr>
          <p:nvPr>
            <p:ph type="title"/>
          </p:nvPr>
        </p:nvSpPr>
        <p:spPr bwMode="gray">
          <a:xfrm>
            <a:off x="1092200" y="789687"/>
            <a:ext cx="10007600" cy="604039"/>
          </a:xfrm>
        </p:spPr>
        <p:txBody>
          <a:bodyPr/>
          <a:lstStyle/>
          <a:p>
            <a:r>
              <a:rPr lang="en-US" dirty="0">
                <a:latin typeface="Barlow ExtraBold"/>
              </a:rPr>
              <a:t>Starting a Disclosure: Option 1</a:t>
            </a:r>
          </a:p>
          <a:p>
            <a:endParaRPr lang="en-US" noProof="0" dirty="0"/>
          </a:p>
        </p:txBody>
      </p:sp>
      <p:sp>
        <p:nvSpPr>
          <p:cNvPr id="4" name="Slide Number Placeholder 3">
            <a:extLst>
              <a:ext uri="{FF2B5EF4-FFF2-40B4-BE49-F238E27FC236}">
                <a16:creationId xmlns:a16="http://schemas.microsoft.com/office/drawing/2014/main" id="{5D43AB3B-3F79-1F84-FE50-45B17F1B69EF}"/>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7</a:t>
            </a:fld>
            <a:endParaRPr lang="en-US" noProof="0" dirty="0"/>
          </a:p>
        </p:txBody>
      </p:sp>
      <p:pic>
        <p:nvPicPr>
          <p:cNvPr id="5" name="Picture 4">
            <a:extLst>
              <a:ext uri="{FF2B5EF4-FFF2-40B4-BE49-F238E27FC236}">
                <a16:creationId xmlns:a16="http://schemas.microsoft.com/office/drawing/2014/main" id="{B1BA8A29-64C6-96BD-3BC5-7FAF7A338E20}"/>
              </a:ext>
            </a:extLst>
          </p:cNvPr>
          <p:cNvPicPr>
            <a:picLocks noChangeAspect="1"/>
          </p:cNvPicPr>
          <p:nvPr/>
        </p:nvPicPr>
        <p:blipFill>
          <a:blip r:embed="rId3"/>
          <a:srcRect b="28441"/>
          <a:stretch>
            <a:fillRect/>
          </a:stretch>
        </p:blipFill>
        <p:spPr>
          <a:xfrm>
            <a:off x="6781800" y="1752600"/>
            <a:ext cx="3761542" cy="1393164"/>
          </a:xfrm>
          <a:prstGeom prst="rect">
            <a:avLst/>
          </a:prstGeom>
        </p:spPr>
      </p:pic>
      <p:pic>
        <p:nvPicPr>
          <p:cNvPr id="8" name="Picture 7">
            <a:extLst>
              <a:ext uri="{FF2B5EF4-FFF2-40B4-BE49-F238E27FC236}">
                <a16:creationId xmlns:a16="http://schemas.microsoft.com/office/drawing/2014/main" id="{CA422FE4-A670-EEA7-2D98-85108A9E0EAF}"/>
              </a:ext>
            </a:extLst>
          </p:cNvPr>
          <p:cNvPicPr>
            <a:picLocks noChangeAspect="1"/>
          </p:cNvPicPr>
          <p:nvPr/>
        </p:nvPicPr>
        <p:blipFill>
          <a:blip r:embed="rId4"/>
          <a:stretch>
            <a:fillRect/>
          </a:stretch>
        </p:blipFill>
        <p:spPr>
          <a:xfrm>
            <a:off x="6811108" y="3429000"/>
            <a:ext cx="3732234" cy="2533940"/>
          </a:xfrm>
          <a:prstGeom prst="rect">
            <a:avLst/>
          </a:prstGeom>
        </p:spPr>
      </p:pic>
    </p:spTree>
    <p:extLst>
      <p:ext uri="{BB962C8B-B14F-4D97-AF65-F5344CB8AC3E}">
        <p14:creationId xmlns:p14="http://schemas.microsoft.com/office/powerpoint/2010/main" val="401837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A1EF-24D8-03A9-D7F3-B8C3C3F281D5}"/>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26E5B58C-9F68-8EB0-7317-385BAD76816F}"/>
              </a:ext>
            </a:extLst>
          </p:cNvPr>
          <p:cNvSpPr>
            <a:spLocks noGrp="1"/>
          </p:cNvSpPr>
          <p:nvPr>
            <p:ph idx="1"/>
          </p:nvPr>
        </p:nvSpPr>
        <p:spPr bwMode="gray">
          <a:xfrm>
            <a:off x="1092200" y="1926189"/>
            <a:ext cx="10007600" cy="3745024"/>
          </a:xfrm>
        </p:spPr>
        <p:txBody>
          <a:bodyPr vert="horz" lIns="0" tIns="0" rIns="0" bIns="0" rtlCol="0" anchor="t">
            <a:normAutofit/>
          </a:bodyPr>
          <a:lstStyle/>
          <a:p>
            <a:pPr lvl="5"/>
            <a:r>
              <a:rPr lang="en-US" sz="2000" dirty="0"/>
              <a:t>Click the Disclosures icon from the left menu</a:t>
            </a:r>
          </a:p>
          <a:p>
            <a:pPr lvl="5"/>
            <a:r>
              <a:rPr lang="en-US" sz="2000" dirty="0"/>
              <a:t>Click on the </a:t>
            </a:r>
            <a:r>
              <a:rPr lang="en-US" sz="2000" b="1" dirty="0"/>
              <a:t>‘+ Create Disclosure’ </a:t>
            </a:r>
            <a:r>
              <a:rPr lang="en-US" sz="2000" dirty="0"/>
              <a:t>button</a:t>
            </a:r>
          </a:p>
          <a:p>
            <a:pPr lvl="5"/>
            <a:r>
              <a:rPr lang="en-US" sz="2000" b="1" i="1" dirty="0"/>
              <a:t>Note: On this page, you will see any past Disclosures and can make updates when needed</a:t>
            </a:r>
            <a:endParaRPr lang="en-US" sz="2000" b="1"/>
          </a:p>
          <a:p>
            <a:pPr lvl="5"/>
            <a:endParaRPr lang="en-US" sz="2000" dirty="0"/>
          </a:p>
          <a:p>
            <a:pPr lvl="1"/>
            <a:endParaRPr lang="en-US" dirty="0"/>
          </a:p>
        </p:txBody>
      </p:sp>
      <p:sp>
        <p:nvSpPr>
          <p:cNvPr id="2" name="Titel 1">
            <a:extLst>
              <a:ext uri="{FF2B5EF4-FFF2-40B4-BE49-F238E27FC236}">
                <a16:creationId xmlns:a16="http://schemas.microsoft.com/office/drawing/2014/main" id="{FDDD0673-2FF3-46A5-2A05-D01770C971E6}"/>
              </a:ext>
            </a:extLst>
          </p:cNvPr>
          <p:cNvSpPr>
            <a:spLocks noGrp="1"/>
          </p:cNvSpPr>
          <p:nvPr>
            <p:ph type="title"/>
          </p:nvPr>
        </p:nvSpPr>
        <p:spPr bwMode="gray">
          <a:xfrm>
            <a:off x="1092200" y="789687"/>
            <a:ext cx="10007600" cy="604039"/>
          </a:xfrm>
        </p:spPr>
        <p:txBody>
          <a:bodyPr/>
          <a:lstStyle/>
          <a:p>
            <a:r>
              <a:rPr lang="en-US" dirty="0">
                <a:latin typeface="Barlow ExtraBold"/>
              </a:rPr>
              <a:t>Starting a Disclosure: Option 2</a:t>
            </a:r>
          </a:p>
          <a:p>
            <a:endParaRPr lang="en-US" noProof="0" dirty="0"/>
          </a:p>
        </p:txBody>
      </p:sp>
      <p:sp>
        <p:nvSpPr>
          <p:cNvPr id="4" name="Slide Number Placeholder 3">
            <a:extLst>
              <a:ext uri="{FF2B5EF4-FFF2-40B4-BE49-F238E27FC236}">
                <a16:creationId xmlns:a16="http://schemas.microsoft.com/office/drawing/2014/main" id="{ACF5823B-783C-7F35-35FF-749E4895B88A}"/>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8</a:t>
            </a:fld>
            <a:endParaRPr lang="en-US" noProof="0" dirty="0"/>
          </a:p>
        </p:txBody>
      </p:sp>
      <p:pic>
        <p:nvPicPr>
          <p:cNvPr id="7" name="Picture 6" descr="A screenshot of a computer&#10;&#10;AI-generated content may be incorrect.">
            <a:extLst>
              <a:ext uri="{FF2B5EF4-FFF2-40B4-BE49-F238E27FC236}">
                <a16:creationId xmlns:a16="http://schemas.microsoft.com/office/drawing/2014/main" id="{7642CAB9-0210-D5A7-8955-0DDEDBEDAC65}"/>
              </a:ext>
            </a:extLst>
          </p:cNvPr>
          <p:cNvPicPr>
            <a:picLocks noChangeAspect="1"/>
          </p:cNvPicPr>
          <p:nvPr/>
        </p:nvPicPr>
        <p:blipFill>
          <a:blip r:embed="rId3"/>
          <a:stretch>
            <a:fillRect/>
          </a:stretch>
        </p:blipFill>
        <p:spPr>
          <a:xfrm>
            <a:off x="2674188" y="3793523"/>
            <a:ext cx="5880340" cy="2405219"/>
          </a:xfrm>
          <a:prstGeom prst="rect">
            <a:avLst/>
          </a:prstGeom>
        </p:spPr>
      </p:pic>
    </p:spTree>
    <p:extLst>
      <p:ext uri="{BB962C8B-B14F-4D97-AF65-F5344CB8AC3E}">
        <p14:creationId xmlns:p14="http://schemas.microsoft.com/office/powerpoint/2010/main" val="288035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Completing the disclosure form / Sending the disclosure</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DC9E300B-8212-1D3E-D812-4DA0049EAF51}"/>
              </a:ext>
            </a:extLst>
          </p:cNvPr>
          <p:cNvSpPr>
            <a:spLocks noGrp="1"/>
          </p:cNvSpPr>
          <p:nvPr>
            <p:ph type="title"/>
          </p:nvPr>
        </p:nvSpPr>
        <p:spPr/>
        <p:txBody>
          <a:bodyPr/>
          <a:lstStyle/>
          <a:p>
            <a:r>
              <a:rPr lang="en-US" dirty="0">
                <a:latin typeface="Barlow ExtraBold"/>
              </a:rPr>
              <a:t>03</a:t>
            </a:r>
            <a:endParaRPr lang="en-US" noProof="0" dirty="0"/>
          </a:p>
        </p:txBody>
      </p:sp>
    </p:spTree>
    <p:extLst>
      <p:ext uri="{BB962C8B-B14F-4D97-AF65-F5344CB8AC3E}">
        <p14:creationId xmlns:p14="http://schemas.microsoft.com/office/powerpoint/2010/main" val="3954732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4ade3a5ac6fb202c21f6cc4a7b26ca84">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6beb39171b527f73e648c2fce2e86cb6"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2.xml><?xml version="1.0" encoding="utf-8"?>
<ds:datastoreItem xmlns:ds="http://schemas.openxmlformats.org/officeDocument/2006/customXml" ds:itemID="{ED89253F-B28A-49A4-9A97-7AF1447DBAF3}">
  <ds:schemaRefs>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1dd26536-b335-48d9-97ae-50a8dfab001f"/>
    <ds:schemaRef ds:uri="50e13c11-405e-4a8e-8652-d220e0fa51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EB9450C-BC54-4246-BC09-38C66DBCA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e13c11-405e-4a8e-8652-d220e0fa51ce"/>
    <ds:schemaRef ds:uri="1dd26536-b335-48d9-97ae-50a8dfab0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EQS Group_PPT-Master_16zu9</Template>
  <TotalTime>2332</TotalTime>
  <Words>1181</Words>
  <Application>Microsoft Macintosh PowerPoint</Application>
  <PresentationFormat>Widescreen</PresentationFormat>
  <Paragraphs>167</Paragraphs>
  <Slides>28</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1" baseType="lpstr">
      <vt:lpstr>Arial</vt:lpstr>
      <vt:lpstr>Barlow</vt:lpstr>
      <vt:lpstr>Barlow Black</vt:lpstr>
      <vt:lpstr>Barlow Condensed Medium</vt:lpstr>
      <vt:lpstr>Barlow ExtraBold</vt:lpstr>
      <vt:lpstr>Barlow Light</vt:lpstr>
      <vt:lpstr>Barlow Medium</vt:lpstr>
      <vt:lpstr>Calibri</vt:lpstr>
      <vt:lpstr>Ubuntu</vt:lpstr>
      <vt:lpstr>Wingdings</vt:lpstr>
      <vt:lpstr>Yanone Kaffeesatz</vt:lpstr>
      <vt:lpstr>EQS Group_PPT-Master_16zu9</vt:lpstr>
      <vt:lpstr>think-cell Folie</vt:lpstr>
      <vt:lpstr>Recommendations for using this training presentation</vt:lpstr>
      <vt:lpstr>APPROVALS</vt:lpstr>
      <vt:lpstr>Agenda</vt:lpstr>
      <vt:lpstr>01</vt:lpstr>
      <vt:lpstr>Navigate to Integrity Hub</vt:lpstr>
      <vt:lpstr>02</vt:lpstr>
      <vt:lpstr>Starting a Disclosure: Option 1 </vt:lpstr>
      <vt:lpstr>Starting a Disclosure: Option 2 </vt:lpstr>
      <vt:lpstr>03</vt:lpstr>
      <vt:lpstr>Complete the Form and Send Disclosure </vt:lpstr>
      <vt:lpstr>Complete the Form and Send Disclosure </vt:lpstr>
      <vt:lpstr>Complete the Form and Send Disclosure </vt:lpstr>
      <vt:lpstr>Complete the Form and Send Disclosure </vt:lpstr>
      <vt:lpstr>Saving the Disclosure for Later</vt:lpstr>
      <vt:lpstr>04</vt:lpstr>
      <vt:lpstr>Communication from an Approver</vt:lpstr>
      <vt:lpstr>Communication to an Approver</vt:lpstr>
      <vt:lpstr>05</vt:lpstr>
      <vt:lpstr>Attestation</vt:lpstr>
      <vt:lpstr>Attest to the Disclosure Conclusion</vt:lpstr>
      <vt:lpstr>Attestation / Disclosure is Completed</vt:lpstr>
      <vt:lpstr>06</vt:lpstr>
      <vt:lpstr>Cancel a Disclosure</vt:lpstr>
      <vt:lpstr>Cancel a Disclosure</vt:lpstr>
      <vt:lpstr>Delete a Draft Disclosure </vt:lpstr>
      <vt:lpstr>07</vt:lpstr>
      <vt:lpstr>Past Disclosures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Mauracher</dc:creator>
  <cp:lastModifiedBy>Rachael Chagnon</cp:lastModifiedBy>
  <cp:revision>534</cp:revision>
  <cp:lastPrinted>2017-03-10T15:17:38Z</cp:lastPrinted>
  <dcterms:created xsi:type="dcterms:W3CDTF">2025-05-20T16:35:48Z</dcterms:created>
  <dcterms:modified xsi:type="dcterms:W3CDTF">2026-04-01T20:14:56Z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