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453" r:id="rId5"/>
    <p:sldId id="415" r:id="rId6"/>
    <p:sldId id="479" r:id="rId7"/>
    <p:sldId id="429" r:id="rId8"/>
    <p:sldId id="488" r:id="rId9"/>
    <p:sldId id="484" r:id="rId10"/>
    <p:sldId id="424" r:id="rId11"/>
    <p:sldId id="430" r:id="rId12"/>
    <p:sldId id="425" r:id="rId13"/>
    <p:sldId id="459" r:id="rId14"/>
    <p:sldId id="480" r:id="rId15"/>
    <p:sldId id="485" r:id="rId16"/>
    <p:sldId id="467" r:id="rId17"/>
    <p:sldId id="469" r:id="rId18"/>
    <p:sldId id="475" r:id="rId19"/>
    <p:sldId id="477" r:id="rId20"/>
    <p:sldId id="476" r:id="rId21"/>
    <p:sldId id="471" r:id="rId22"/>
    <p:sldId id="473" r:id="rId23"/>
    <p:sldId id="472" r:id="rId24"/>
    <p:sldId id="468" r:id="rId25"/>
    <p:sldId id="486" r:id="rId26"/>
    <p:sldId id="439" r:id="rId27"/>
    <p:sldId id="442" r:id="rId28"/>
    <p:sldId id="441" r:id="rId29"/>
    <p:sldId id="487" r:id="rId30"/>
    <p:sldId id="445" r:id="rId31"/>
    <p:sldId id="474" r:id="rId32"/>
    <p:sldId id="446" r:id="rId33"/>
    <p:sldId id="447" r:id="rId34"/>
    <p:sldId id="466" r:id="rId35"/>
  </p:sldIdLst>
  <p:sldSz cx="12192000" cy="6858000"/>
  <p:notesSz cx="6797675" cy="9926638"/>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A99550-6E35-FB54-1374-BB7E346B9AF6}" name="Annie Ziolek" initials="" userId="S::annie.ziolek@eqs.com::bcd9541d-06cb-4665-b7b5-319e11b0951e" providerId="AD"/>
  <p188:author id="{2476B153-BDD5-E04E-5123-B00DE7BBC06C}" name="Molly Brand" initials="MB" userId="S::molly.brand@eqs.com::b8940fc0-24ea-4b2e-98aa-d86e6a17f272" providerId="AD"/>
  <p188:author id="{27E468AD-F4E4-8575-F381-2E476290EA65}" name="Christy Karnatz" initials="CK" userId="S::christy.karnatz@eqs.com::e410c408-f274-48ee-91b0-c0c96eb95d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autoAdjust="0"/>
    <p:restoredTop sz="96191" autoAdjust="0"/>
  </p:normalViewPr>
  <p:slideViewPr>
    <p:cSldViewPr snapToGrid="0">
      <p:cViewPr varScale="1">
        <p:scale>
          <a:sx n="139" d="100"/>
          <a:sy n="139" d="100"/>
        </p:scale>
        <p:origin x="536" y="184"/>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y Karnatz" userId="e410c408-f274-48ee-91b0-c0c96eb95daf" providerId="ADAL" clId="{2CC9D7C3-500C-4041-B415-DB101CE6D8E5}"/>
    <pc:docChg chg="undo custSel modSld">
      <pc:chgData name="Christy Karnatz" userId="e410c408-f274-48ee-91b0-c0c96eb95daf" providerId="ADAL" clId="{2CC9D7C3-500C-4041-B415-DB101CE6D8E5}" dt="2026-05-22T21:49:11.287" v="115" actId="20577"/>
      <pc:docMkLst>
        <pc:docMk/>
      </pc:docMkLst>
      <pc:sldChg chg="modSp mod">
        <pc:chgData name="Christy Karnatz" userId="e410c408-f274-48ee-91b0-c0c96eb95daf" providerId="ADAL" clId="{2CC9D7C3-500C-4041-B415-DB101CE6D8E5}" dt="2026-05-22T21:47:36.550" v="80" actId="20577"/>
        <pc:sldMkLst>
          <pc:docMk/>
          <pc:sldMk cId="3785941517" sldId="439"/>
        </pc:sldMkLst>
        <pc:spChg chg="mod">
          <ac:chgData name="Christy Karnatz" userId="e410c408-f274-48ee-91b0-c0c96eb95daf" providerId="ADAL" clId="{2CC9D7C3-500C-4041-B415-DB101CE6D8E5}" dt="2026-05-22T21:47:36.550" v="80" actId="20577"/>
          <ac:spMkLst>
            <pc:docMk/>
            <pc:sldMk cId="3785941517" sldId="439"/>
            <ac:spMk id="7" creationId="{7AD501F4-B08F-B43D-8597-8AA58DAF73CA}"/>
          </ac:spMkLst>
        </pc:spChg>
        <pc:picChg chg="mod">
          <ac:chgData name="Christy Karnatz" userId="e410c408-f274-48ee-91b0-c0c96eb95daf" providerId="ADAL" clId="{2CC9D7C3-500C-4041-B415-DB101CE6D8E5}" dt="2026-05-22T21:45:11.483" v="16" actId="108"/>
          <ac:picMkLst>
            <pc:docMk/>
            <pc:sldMk cId="3785941517" sldId="439"/>
            <ac:picMk id="9" creationId="{7AB17D52-9030-5463-B830-B1B04EAA652D}"/>
          </ac:picMkLst>
        </pc:picChg>
      </pc:sldChg>
      <pc:sldChg chg="modSp mod">
        <pc:chgData name="Christy Karnatz" userId="e410c408-f274-48ee-91b0-c0c96eb95daf" providerId="ADAL" clId="{2CC9D7C3-500C-4041-B415-DB101CE6D8E5}" dt="2026-05-22T21:45:16.026" v="19" actId="108"/>
        <pc:sldMkLst>
          <pc:docMk/>
          <pc:sldMk cId="3170101367" sldId="441"/>
        </pc:sldMkLst>
        <pc:picChg chg="mod">
          <ac:chgData name="Christy Karnatz" userId="e410c408-f274-48ee-91b0-c0c96eb95daf" providerId="ADAL" clId="{2CC9D7C3-500C-4041-B415-DB101CE6D8E5}" dt="2026-05-22T21:45:15.377" v="18" actId="108"/>
          <ac:picMkLst>
            <pc:docMk/>
            <pc:sldMk cId="3170101367" sldId="441"/>
            <ac:picMk id="4" creationId="{7A3E02D4-AE6C-6EF1-1134-999BE801266C}"/>
          </ac:picMkLst>
        </pc:picChg>
        <pc:picChg chg="mod">
          <ac:chgData name="Christy Karnatz" userId="e410c408-f274-48ee-91b0-c0c96eb95daf" providerId="ADAL" clId="{2CC9D7C3-500C-4041-B415-DB101CE6D8E5}" dt="2026-05-22T21:45:16.026" v="19" actId="108"/>
          <ac:picMkLst>
            <pc:docMk/>
            <pc:sldMk cId="3170101367" sldId="441"/>
            <ac:picMk id="8" creationId="{2D21D905-D797-58E5-7112-B1DB24113CED}"/>
          </ac:picMkLst>
        </pc:picChg>
      </pc:sldChg>
      <pc:sldChg chg="modSp mod">
        <pc:chgData name="Christy Karnatz" userId="e410c408-f274-48ee-91b0-c0c96eb95daf" providerId="ADAL" clId="{2CC9D7C3-500C-4041-B415-DB101CE6D8E5}" dt="2026-05-22T21:45:13.473" v="17" actId="108"/>
        <pc:sldMkLst>
          <pc:docMk/>
          <pc:sldMk cId="1446914514" sldId="442"/>
        </pc:sldMkLst>
        <pc:picChg chg="mod">
          <ac:chgData name="Christy Karnatz" userId="e410c408-f274-48ee-91b0-c0c96eb95daf" providerId="ADAL" clId="{2CC9D7C3-500C-4041-B415-DB101CE6D8E5}" dt="2026-05-22T21:45:13.473" v="17" actId="108"/>
          <ac:picMkLst>
            <pc:docMk/>
            <pc:sldMk cId="1446914514" sldId="442"/>
            <ac:picMk id="16" creationId="{60B263A2-1482-EF12-5617-704C14A4C4D2}"/>
          </ac:picMkLst>
        </pc:picChg>
      </pc:sldChg>
      <pc:sldChg chg="modSp mod">
        <pc:chgData name="Christy Karnatz" userId="e410c408-f274-48ee-91b0-c0c96eb95daf" providerId="ADAL" clId="{2CC9D7C3-500C-4041-B415-DB101CE6D8E5}" dt="2026-05-22T21:49:11.287" v="115" actId="20577"/>
        <pc:sldMkLst>
          <pc:docMk/>
          <pc:sldMk cId="623469210" sldId="445"/>
        </pc:sldMkLst>
        <pc:spChg chg="mod">
          <ac:chgData name="Christy Karnatz" userId="e410c408-f274-48ee-91b0-c0c96eb95daf" providerId="ADAL" clId="{2CC9D7C3-500C-4041-B415-DB101CE6D8E5}" dt="2026-05-22T21:49:11.287" v="115" actId="20577"/>
          <ac:spMkLst>
            <pc:docMk/>
            <pc:sldMk cId="623469210" sldId="445"/>
            <ac:spMk id="8" creationId="{D56C1361-EC66-9468-4CB0-03ABEB9F7896}"/>
          </ac:spMkLst>
        </pc:spChg>
        <pc:picChg chg="mod">
          <ac:chgData name="Christy Karnatz" userId="e410c408-f274-48ee-91b0-c0c96eb95daf" providerId="ADAL" clId="{2CC9D7C3-500C-4041-B415-DB101CE6D8E5}" dt="2026-05-22T21:45:19.583" v="20" actId="108"/>
          <ac:picMkLst>
            <pc:docMk/>
            <pc:sldMk cId="623469210" sldId="445"/>
            <ac:picMk id="9" creationId="{DDDBD2E0-8D95-786C-57F6-6820C3D6556B}"/>
          </ac:picMkLst>
        </pc:picChg>
      </pc:sldChg>
      <pc:sldChg chg="modSp mod">
        <pc:chgData name="Christy Karnatz" userId="e410c408-f274-48ee-91b0-c0c96eb95daf" providerId="ADAL" clId="{2CC9D7C3-500C-4041-B415-DB101CE6D8E5}" dt="2026-05-22T21:48:25.916" v="94" actId="20577"/>
        <pc:sldMkLst>
          <pc:docMk/>
          <pc:sldMk cId="919044899" sldId="468"/>
        </pc:sldMkLst>
        <pc:spChg chg="mod">
          <ac:chgData name="Christy Karnatz" userId="e410c408-f274-48ee-91b0-c0c96eb95daf" providerId="ADAL" clId="{2CC9D7C3-500C-4041-B415-DB101CE6D8E5}" dt="2026-05-22T21:48:25.916" v="94" actId="20577"/>
          <ac:spMkLst>
            <pc:docMk/>
            <pc:sldMk cId="919044899" sldId="468"/>
            <ac:spMk id="2" creationId="{814285D6-1718-C162-89F5-965C982B60B2}"/>
          </ac:spMkLst>
        </pc:spChg>
        <pc:picChg chg="mod">
          <ac:chgData name="Christy Karnatz" userId="e410c408-f274-48ee-91b0-c0c96eb95daf" providerId="ADAL" clId="{2CC9D7C3-500C-4041-B415-DB101CE6D8E5}" dt="2026-05-22T21:45:07.351" v="14" actId="108"/>
          <ac:picMkLst>
            <pc:docMk/>
            <pc:sldMk cId="919044899" sldId="468"/>
            <ac:picMk id="8" creationId="{806CD41D-E12A-8FB9-6E82-232019CE66A5}"/>
          </ac:picMkLst>
        </pc:picChg>
        <pc:picChg chg="mod">
          <ac:chgData name="Christy Karnatz" userId="e410c408-f274-48ee-91b0-c0c96eb95daf" providerId="ADAL" clId="{2CC9D7C3-500C-4041-B415-DB101CE6D8E5}" dt="2026-05-22T21:45:07.780" v="15" actId="108"/>
          <ac:picMkLst>
            <pc:docMk/>
            <pc:sldMk cId="919044899" sldId="468"/>
            <ac:picMk id="9" creationId="{B2D239C4-F2A9-4317-29FD-65C4320C3130}"/>
          </ac:picMkLst>
        </pc:picChg>
      </pc:sldChg>
      <pc:sldChg chg="modSp mod">
        <pc:chgData name="Christy Karnatz" userId="e410c408-f274-48ee-91b0-c0c96eb95daf" providerId="ADAL" clId="{2CC9D7C3-500C-4041-B415-DB101CE6D8E5}" dt="2026-05-22T21:44:20.636" v="0" actId="108"/>
        <pc:sldMkLst>
          <pc:docMk/>
          <pc:sldMk cId="3192337419" sldId="469"/>
        </pc:sldMkLst>
        <pc:picChg chg="mod">
          <ac:chgData name="Christy Karnatz" userId="e410c408-f274-48ee-91b0-c0c96eb95daf" providerId="ADAL" clId="{2CC9D7C3-500C-4041-B415-DB101CE6D8E5}" dt="2026-05-22T21:44:20.636" v="0" actId="108"/>
          <ac:picMkLst>
            <pc:docMk/>
            <pc:sldMk cId="3192337419" sldId="469"/>
            <ac:picMk id="5" creationId="{84DCC617-A28C-DF83-A262-CF435D7427C6}"/>
          </ac:picMkLst>
        </pc:picChg>
      </pc:sldChg>
      <pc:sldChg chg="modSp mod">
        <pc:chgData name="Christy Karnatz" userId="e410c408-f274-48ee-91b0-c0c96eb95daf" providerId="ADAL" clId="{2CC9D7C3-500C-4041-B415-DB101CE6D8E5}" dt="2026-05-22T21:48:59.800" v="102" actId="20577"/>
        <pc:sldMkLst>
          <pc:docMk/>
          <pc:sldMk cId="523629794" sldId="470"/>
        </pc:sldMkLst>
        <pc:spChg chg="mod">
          <ac:chgData name="Christy Karnatz" userId="e410c408-f274-48ee-91b0-c0c96eb95daf" providerId="ADAL" clId="{2CC9D7C3-500C-4041-B415-DB101CE6D8E5}" dt="2026-05-22T21:48:59.800" v="102" actId="20577"/>
          <ac:spMkLst>
            <pc:docMk/>
            <pc:sldMk cId="523629794" sldId="470"/>
            <ac:spMk id="10" creationId="{1EB35EEF-05CB-FA95-A095-11CC6F10C21E}"/>
          </ac:spMkLst>
        </pc:spChg>
        <pc:picChg chg="mod">
          <ac:chgData name="Christy Karnatz" userId="e410c408-f274-48ee-91b0-c0c96eb95daf" providerId="ADAL" clId="{2CC9D7C3-500C-4041-B415-DB101CE6D8E5}" dt="2026-05-22T21:45:04.115" v="13" actId="108"/>
          <ac:picMkLst>
            <pc:docMk/>
            <pc:sldMk cId="523629794" sldId="470"/>
            <ac:picMk id="5" creationId="{34C0FACC-EA90-8D65-F8AC-E1369F1FE80C}"/>
          </ac:picMkLst>
        </pc:picChg>
      </pc:sldChg>
      <pc:sldChg chg="modSp mod">
        <pc:chgData name="Christy Karnatz" userId="e410c408-f274-48ee-91b0-c0c96eb95daf" providerId="ADAL" clId="{2CC9D7C3-500C-4041-B415-DB101CE6D8E5}" dt="2026-05-22T21:48:02.832" v="81" actId="33524"/>
        <pc:sldMkLst>
          <pc:docMk/>
          <pc:sldMk cId="3478226611" sldId="471"/>
        </pc:sldMkLst>
        <pc:spChg chg="mod">
          <ac:chgData name="Christy Karnatz" userId="e410c408-f274-48ee-91b0-c0c96eb95daf" providerId="ADAL" clId="{2CC9D7C3-500C-4041-B415-DB101CE6D8E5}" dt="2026-05-22T21:48:02.832" v="81" actId="33524"/>
          <ac:spMkLst>
            <pc:docMk/>
            <pc:sldMk cId="3478226611" sldId="471"/>
            <ac:spMk id="9" creationId="{2E840D0A-12EF-0FEB-8033-881AE9C72D9B}"/>
          </ac:spMkLst>
        </pc:spChg>
        <pc:picChg chg="mod">
          <ac:chgData name="Christy Karnatz" userId="e410c408-f274-48ee-91b0-c0c96eb95daf" providerId="ADAL" clId="{2CC9D7C3-500C-4041-B415-DB101CE6D8E5}" dt="2026-05-22T21:44:55.701" v="9" actId="108"/>
          <ac:picMkLst>
            <pc:docMk/>
            <pc:sldMk cId="3478226611" sldId="471"/>
            <ac:picMk id="5" creationId="{0379C0D7-1B53-8CA6-B0EC-E1D1FA2AC03C}"/>
          </ac:picMkLst>
        </pc:picChg>
        <pc:picChg chg="mod">
          <ac:chgData name="Christy Karnatz" userId="e410c408-f274-48ee-91b0-c0c96eb95daf" providerId="ADAL" clId="{2CC9D7C3-500C-4041-B415-DB101CE6D8E5}" dt="2026-05-22T21:44:56.616" v="10" actId="108"/>
          <ac:picMkLst>
            <pc:docMk/>
            <pc:sldMk cId="3478226611" sldId="471"/>
            <ac:picMk id="10" creationId="{10C2C05F-2456-C139-FF18-E1063BD4EBFE}"/>
          </ac:picMkLst>
        </pc:picChg>
      </pc:sldChg>
      <pc:sldChg chg="modSp mod">
        <pc:chgData name="Christy Karnatz" userId="e410c408-f274-48ee-91b0-c0c96eb95daf" providerId="ADAL" clId="{2CC9D7C3-500C-4041-B415-DB101CE6D8E5}" dt="2026-05-22T21:45:02.341" v="12" actId="108"/>
        <pc:sldMkLst>
          <pc:docMk/>
          <pc:sldMk cId="2881027770" sldId="472"/>
        </pc:sldMkLst>
        <pc:picChg chg="mod">
          <ac:chgData name="Christy Karnatz" userId="e410c408-f274-48ee-91b0-c0c96eb95daf" providerId="ADAL" clId="{2CC9D7C3-500C-4041-B415-DB101CE6D8E5}" dt="2026-05-22T21:45:02.341" v="12" actId="108"/>
          <ac:picMkLst>
            <pc:docMk/>
            <pc:sldMk cId="2881027770" sldId="472"/>
            <ac:picMk id="7" creationId="{7D857CA9-6C8C-DFFC-2863-5EBC89DEADDA}"/>
          </ac:picMkLst>
        </pc:picChg>
      </pc:sldChg>
      <pc:sldChg chg="modSp mod">
        <pc:chgData name="Christy Karnatz" userId="e410c408-f274-48ee-91b0-c0c96eb95daf" providerId="ADAL" clId="{2CC9D7C3-500C-4041-B415-DB101CE6D8E5}" dt="2026-05-22T21:44:58.603" v="11" actId="108"/>
        <pc:sldMkLst>
          <pc:docMk/>
          <pc:sldMk cId="3596240615" sldId="473"/>
        </pc:sldMkLst>
        <pc:picChg chg="mod">
          <ac:chgData name="Christy Karnatz" userId="e410c408-f274-48ee-91b0-c0c96eb95daf" providerId="ADAL" clId="{2CC9D7C3-500C-4041-B415-DB101CE6D8E5}" dt="2026-05-22T21:44:58.603" v="11" actId="108"/>
          <ac:picMkLst>
            <pc:docMk/>
            <pc:sldMk cId="3596240615" sldId="473"/>
            <ac:picMk id="5" creationId="{0123626F-FA48-7FE5-1EEC-C533A14AEB29}"/>
          </ac:picMkLst>
        </pc:picChg>
      </pc:sldChg>
      <pc:sldChg chg="modSp mod">
        <pc:chgData name="Christy Karnatz" userId="e410c408-f274-48ee-91b0-c0c96eb95daf" providerId="ADAL" clId="{2CC9D7C3-500C-4041-B415-DB101CE6D8E5}" dt="2026-05-22T21:47:10.177" v="73" actId="20577"/>
        <pc:sldMkLst>
          <pc:docMk/>
          <pc:sldMk cId="3907732915" sldId="474"/>
        </pc:sldMkLst>
        <pc:spChg chg="mod">
          <ac:chgData name="Christy Karnatz" userId="e410c408-f274-48ee-91b0-c0c96eb95daf" providerId="ADAL" clId="{2CC9D7C3-500C-4041-B415-DB101CE6D8E5}" dt="2026-05-22T21:47:10.177" v="73" actId="20577"/>
          <ac:spMkLst>
            <pc:docMk/>
            <pc:sldMk cId="3907732915" sldId="474"/>
            <ac:spMk id="8" creationId="{311C366A-8146-6316-27BE-3937C9CAEA0C}"/>
          </ac:spMkLst>
        </pc:spChg>
        <pc:picChg chg="mod">
          <ac:chgData name="Christy Karnatz" userId="e410c408-f274-48ee-91b0-c0c96eb95daf" providerId="ADAL" clId="{2CC9D7C3-500C-4041-B415-DB101CE6D8E5}" dt="2026-05-22T21:46:37.921" v="22" actId="14826"/>
          <ac:picMkLst>
            <pc:docMk/>
            <pc:sldMk cId="3907732915" sldId="474"/>
            <ac:picMk id="11" creationId="{25598A3B-B811-4FA6-7021-08F379EB6674}"/>
          </ac:picMkLst>
        </pc:picChg>
      </pc:sldChg>
      <pc:sldChg chg="modSp mod">
        <pc:chgData name="Christy Karnatz" userId="e410c408-f274-48ee-91b0-c0c96eb95daf" providerId="ADAL" clId="{2CC9D7C3-500C-4041-B415-DB101CE6D8E5}" dt="2026-05-22T21:44:29.543" v="1" actId="108"/>
        <pc:sldMkLst>
          <pc:docMk/>
          <pc:sldMk cId="2435585619" sldId="475"/>
        </pc:sldMkLst>
        <pc:picChg chg="mod">
          <ac:chgData name="Christy Karnatz" userId="e410c408-f274-48ee-91b0-c0c96eb95daf" providerId="ADAL" clId="{2CC9D7C3-500C-4041-B415-DB101CE6D8E5}" dt="2026-05-22T21:44:29.543" v="1" actId="108"/>
          <ac:picMkLst>
            <pc:docMk/>
            <pc:sldMk cId="2435585619" sldId="475"/>
            <ac:picMk id="3" creationId="{323927F9-0C55-A788-37B8-027F06D47DC7}"/>
          </ac:picMkLst>
        </pc:picChg>
      </pc:sldChg>
      <pc:sldChg chg="modSp mod">
        <pc:chgData name="Christy Karnatz" userId="e410c408-f274-48ee-91b0-c0c96eb95daf" providerId="ADAL" clId="{2CC9D7C3-500C-4041-B415-DB101CE6D8E5}" dt="2026-05-22T21:44:52.908" v="8" actId="108"/>
        <pc:sldMkLst>
          <pc:docMk/>
          <pc:sldMk cId="3735527995" sldId="476"/>
        </pc:sldMkLst>
        <pc:picChg chg="mod">
          <ac:chgData name="Christy Karnatz" userId="e410c408-f274-48ee-91b0-c0c96eb95daf" providerId="ADAL" clId="{2CC9D7C3-500C-4041-B415-DB101CE6D8E5}" dt="2026-05-22T21:44:49.038" v="6" actId="108"/>
          <ac:picMkLst>
            <pc:docMk/>
            <pc:sldMk cId="3735527995" sldId="476"/>
            <ac:picMk id="14" creationId="{DAC3D368-91A0-DE00-3D07-D631CA448C8D}"/>
          </ac:picMkLst>
        </pc:picChg>
        <pc:picChg chg="mod">
          <ac:chgData name="Christy Karnatz" userId="e410c408-f274-48ee-91b0-c0c96eb95daf" providerId="ADAL" clId="{2CC9D7C3-500C-4041-B415-DB101CE6D8E5}" dt="2026-05-22T21:44:51.930" v="7" actId="108"/>
          <ac:picMkLst>
            <pc:docMk/>
            <pc:sldMk cId="3735527995" sldId="476"/>
            <ac:picMk id="16" creationId="{23CB3C30-F69C-065B-4DF5-FEB4F3B0AAFA}"/>
          </ac:picMkLst>
        </pc:picChg>
        <pc:picChg chg="mod">
          <ac:chgData name="Christy Karnatz" userId="e410c408-f274-48ee-91b0-c0c96eb95daf" providerId="ADAL" clId="{2CC9D7C3-500C-4041-B415-DB101CE6D8E5}" dt="2026-05-22T21:44:52.908" v="8" actId="108"/>
          <ac:picMkLst>
            <pc:docMk/>
            <pc:sldMk cId="3735527995" sldId="476"/>
            <ac:picMk id="18" creationId="{C50F79F0-8603-21B2-B9BF-E9F0C2925388}"/>
          </ac:picMkLst>
        </pc:picChg>
      </pc:sldChg>
      <pc:sldChg chg="modSp mod">
        <pc:chgData name="Christy Karnatz" userId="e410c408-f274-48ee-91b0-c0c96eb95daf" providerId="ADAL" clId="{2CC9D7C3-500C-4041-B415-DB101CE6D8E5}" dt="2026-05-22T21:44:42.091" v="5" actId="108"/>
        <pc:sldMkLst>
          <pc:docMk/>
          <pc:sldMk cId="1538685746" sldId="477"/>
        </pc:sldMkLst>
        <pc:picChg chg="mod">
          <ac:chgData name="Christy Karnatz" userId="e410c408-f274-48ee-91b0-c0c96eb95daf" providerId="ADAL" clId="{2CC9D7C3-500C-4041-B415-DB101CE6D8E5}" dt="2026-05-22T21:44:42.091" v="5" actId="108"/>
          <ac:picMkLst>
            <pc:docMk/>
            <pc:sldMk cId="1538685746" sldId="477"/>
            <ac:picMk id="9" creationId="{B958F616-A4A1-C67D-AFF1-EE7187287F6E}"/>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r>
              <a:rPr lang="en-US" dirty="0"/>
              <a:t>his version is intended for customers migrating policies into the new Policies experience.</a:t>
            </a:r>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2</a:t>
            </a:fld>
            <a:endParaRPr lang="en-GB"/>
          </a:p>
        </p:txBody>
      </p:sp>
    </p:spTree>
    <p:extLst>
      <p:ext uri="{BB962C8B-B14F-4D97-AF65-F5344CB8AC3E}">
        <p14:creationId xmlns:p14="http://schemas.microsoft.com/office/powerpoint/2010/main" val="321229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ED15-1D69-362C-017A-7080D4E78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B7747-F55B-11FE-4C6D-C7BDD6934E2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7731BBA-A460-32F2-50B1-E085203A9B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7928B9-6A0F-35F6-9994-8DCAEF4B029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a:p>
        </p:txBody>
      </p:sp>
      <p:sp>
        <p:nvSpPr>
          <p:cNvPr id="5" name="Footer Placeholder 4">
            <a:extLst>
              <a:ext uri="{FF2B5EF4-FFF2-40B4-BE49-F238E27FC236}">
                <a16:creationId xmlns:a16="http://schemas.microsoft.com/office/drawing/2014/main" id="{3297B23B-588B-0390-99C7-0A648182042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94834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9CED-AC6F-CC98-DDC8-6DE44F598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CAEFC-7D90-C993-FE86-B66FC0560FED}"/>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F32E020-B6A6-59D7-FFDF-DE32DCBCFB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CD748D-3357-D187-583E-8FAB12749F1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a:p>
        </p:txBody>
      </p:sp>
      <p:sp>
        <p:nvSpPr>
          <p:cNvPr id="5" name="Footer Placeholder 4">
            <a:extLst>
              <a:ext uri="{FF2B5EF4-FFF2-40B4-BE49-F238E27FC236}">
                <a16:creationId xmlns:a16="http://schemas.microsoft.com/office/drawing/2014/main" id="{E0D2EDF5-F081-623A-8902-86A0C7DBC8C8}"/>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517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13</a:t>
            </a:fld>
            <a:endParaRPr lang="en-GB"/>
          </a:p>
        </p:txBody>
      </p:sp>
    </p:spTree>
    <p:extLst>
      <p:ext uri="{BB962C8B-B14F-4D97-AF65-F5344CB8AC3E}">
        <p14:creationId xmlns:p14="http://schemas.microsoft.com/office/powerpoint/2010/main" val="312781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53D41-4195-34ED-D52A-A6BFDA95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704DA-7664-4B9A-F7A9-5A0F2C6A2FC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D30CF12-853F-14F4-52ED-DF2BF7A82C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72DF4E-C2B4-0267-204D-EE6FE76B430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55CD281A-A0AE-F71D-12E1-A3A4CE84F3E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98745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1CFD-AD27-DE20-4546-69CCCF482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6C360-F1D9-D10C-D1D0-6BAFD5551D7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F6B6A760-EA83-2BD8-7FC8-677DFAB381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1CBBBA-7BE9-2361-7D15-06CC117F5CD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a:p>
        </p:txBody>
      </p:sp>
      <p:sp>
        <p:nvSpPr>
          <p:cNvPr id="5" name="Footer Placeholder 4">
            <a:extLst>
              <a:ext uri="{FF2B5EF4-FFF2-40B4-BE49-F238E27FC236}">
                <a16:creationId xmlns:a16="http://schemas.microsoft.com/office/drawing/2014/main" id="{4B019490-7B7B-3A60-4CC7-D228E2BE7A6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7885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74E-081E-EA0F-7CFE-77CCB367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8047A-FDBE-E780-04EB-5367C70FA7A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E697C53-AD7C-91F3-3900-B345828EC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C50601-F4BE-988C-E4B7-69A1EEF4E97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31</a:t>
            </a:fld>
            <a:endParaRPr lang="de-DE"/>
          </a:p>
        </p:txBody>
      </p:sp>
      <p:sp>
        <p:nvSpPr>
          <p:cNvPr id="5" name="Footer Placeholder 4">
            <a:extLst>
              <a:ext uri="{FF2B5EF4-FFF2-40B4-BE49-F238E27FC236}">
                <a16:creationId xmlns:a16="http://schemas.microsoft.com/office/drawing/2014/main" id="{ACBB0F2B-4AE7-4CEA-F128-F815C2C080D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271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8066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5F41-8C23-C993-1C8A-C55E9A253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51D75-0184-DD4B-D0C8-C22551F37D0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D89B4E8-2699-3BFD-25DB-E0D54297C2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0597D-3326-364F-C60F-895C1A71FDC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a:extLst>
              <a:ext uri="{FF2B5EF4-FFF2-40B4-BE49-F238E27FC236}">
                <a16:creationId xmlns:a16="http://schemas.microsoft.com/office/drawing/2014/main" id="{B4B536DF-8454-F0BB-FB5D-F2B45E1D326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947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281B6-651C-B8DE-DDCA-046B60101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EE2F0-3E91-D15C-7879-F539ADAE5D9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442063D-1C80-602A-602F-74054CCBD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DB7CBB-F633-AA1C-A0C5-666DDCBEFF9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C75592E1-E0F5-3971-7AC5-AC35E6EF76F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41059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18CCA-32ED-71F7-2110-F61328791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873EF-F14E-70D9-AAA1-0B01C6C13AE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3E7C20F-FEFB-DA0A-1A41-2A87B09C7F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DE3406-8061-6B53-6E2A-5DF4A0C2789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a:p>
        </p:txBody>
      </p:sp>
      <p:sp>
        <p:nvSpPr>
          <p:cNvPr id="5" name="Footer Placeholder 4">
            <a:extLst>
              <a:ext uri="{FF2B5EF4-FFF2-40B4-BE49-F238E27FC236}">
                <a16:creationId xmlns:a16="http://schemas.microsoft.com/office/drawing/2014/main" id="{F9D4B735-FB8E-5D9D-569A-C43DC29C1C3F}"/>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6748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3FAA-D80D-C0D6-A6C7-0F410ACC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71D6D-D39D-F200-478F-AD401066EAB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ABEA616-2E8C-4E25-B93D-3C37FC5C0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9A670-64AC-CCCC-F4D0-FA3E1A950F4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a:p>
        </p:txBody>
      </p:sp>
      <p:sp>
        <p:nvSpPr>
          <p:cNvPr id="5" name="Footer Placeholder 4">
            <a:extLst>
              <a:ext uri="{FF2B5EF4-FFF2-40B4-BE49-F238E27FC236}">
                <a16:creationId xmlns:a16="http://schemas.microsoft.com/office/drawing/2014/main" id="{BA4A6395-2407-B9D4-F2A7-5B3D8678063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0856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8</a:t>
            </a:fld>
            <a:endParaRPr lang="en-GB"/>
          </a:p>
        </p:txBody>
      </p:sp>
    </p:spTree>
    <p:extLst>
      <p:ext uri="{BB962C8B-B14F-4D97-AF65-F5344CB8AC3E}">
        <p14:creationId xmlns:p14="http://schemas.microsoft.com/office/powerpoint/2010/main" val="131933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5DE8-885F-D937-186D-BCA8A349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679D7-7712-D5A7-D8DB-AA1D43408FF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2E620E2-9CFD-814A-6DD9-46102B87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6C70D-20A0-8DFE-0A75-C319064F2B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a:p>
        </p:txBody>
      </p:sp>
      <p:sp>
        <p:nvSpPr>
          <p:cNvPr id="5" name="Footer Placeholder 4">
            <a:extLst>
              <a:ext uri="{FF2B5EF4-FFF2-40B4-BE49-F238E27FC236}">
                <a16:creationId xmlns:a16="http://schemas.microsoft.com/office/drawing/2014/main" id="{EB1949F4-2DB3-F58B-4054-498D0D4B4B8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293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4B08-012D-A3FE-BDFF-24C6BDF07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A5ED4-AD77-F7A0-5C02-33301992073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4E64EE7-CFDB-8735-8FA5-87A3FDC402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486F22-429A-116D-0A0F-2ED755EA69F7}"/>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a:p>
        </p:txBody>
      </p:sp>
      <p:sp>
        <p:nvSpPr>
          <p:cNvPr id="5" name="Footer Placeholder 4">
            <a:extLst>
              <a:ext uri="{FF2B5EF4-FFF2-40B4-BE49-F238E27FC236}">
                <a16:creationId xmlns:a16="http://schemas.microsoft.com/office/drawing/2014/main" id="{727FC039-40DE-794F-C254-A78472B2B29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8213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1" y="2168252"/>
            <a:ext cx="8290858" cy="3910208"/>
          </a:xfrm>
        </p:spPr>
        <p:txBody>
          <a:bodyPr vert="horz" lIns="0" tIns="0" rIns="0" bIns="0" rtlCol="0" anchor="t">
            <a:normAutofit/>
          </a:bodyPr>
          <a:lstStyle/>
          <a:p>
            <a:pPr marL="571500" indent="-571500">
              <a:buFont typeface="Calibri" panose="020B0604020202020204" pitchFamily="34" charset="0"/>
              <a:buChar char="-"/>
            </a:pPr>
            <a:r>
              <a:rPr lang="en-US" sz="2400" b="0" dirty="0"/>
              <a:t>We recommend </a:t>
            </a:r>
            <a:r>
              <a:rPr lang="en-US" sz="2400" dirty="0"/>
              <a:t>customizing this deck</a:t>
            </a:r>
            <a:r>
              <a:rPr lang="en-US" sz="2400" b="0" dirty="0"/>
              <a:t> before using this presentation. The format (PPT) is editable so that you can add screenshots and notes about processes that are </a:t>
            </a:r>
            <a:r>
              <a:rPr lang="en-US" sz="2400" dirty="0"/>
              <a:t>specific to your own organization</a:t>
            </a:r>
            <a:endParaRPr lang="en-US" dirty="0"/>
          </a:p>
          <a:p>
            <a:endParaRPr lang="en-US" sz="2400" dirty="0"/>
          </a:p>
          <a:p>
            <a:pPr marL="571500" indent="-571500">
              <a:buFont typeface="Calibri" panose="020B0604020202020204" pitchFamily="34" charset="0"/>
              <a:buChar char="-"/>
            </a:pPr>
            <a:r>
              <a:rPr lang="en-US" sz="2400" dirty="0"/>
              <a:t>Intended audience</a:t>
            </a:r>
            <a:r>
              <a:rPr lang="en-US" sz="2400" b="0" dirty="0"/>
              <a:t>: The people in your organization who will be </a:t>
            </a:r>
            <a:r>
              <a:rPr lang="en-US" sz="2400" dirty="0"/>
              <a:t>creating, reviewing, publishing and managing the policies management process</a:t>
            </a:r>
            <a:r>
              <a:rPr lang="en-US" sz="2400" b="0" dirty="0"/>
              <a:t>. </a:t>
            </a:r>
          </a:p>
          <a:p>
            <a:pPr marL="1028700" lvl="3" indent="-571500">
              <a:buClr>
                <a:srgbClr val="E90055"/>
              </a:buClr>
              <a:buFont typeface="Calibri" panose="020B0604020202020204" pitchFamily="34" charset="0"/>
              <a:buChar char="-"/>
            </a:pPr>
            <a:r>
              <a:rPr lang="en-US" sz="2400" b="0" cap="none" dirty="0">
                <a:latin typeface="Barlow"/>
              </a:rPr>
              <a:t>This is likely to include members of your Ethics &amp; Compliance team</a:t>
            </a:r>
            <a:endParaRPr lang="en-US" sz="2400" b="0" dirty="0"/>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p:txBody>
          <a:bodyPr>
            <a:normAutofit fontScale="90000"/>
          </a:bodyPr>
          <a:lstStyle/>
          <a:p>
            <a:r>
              <a:rPr lang="en-US">
                <a:latin typeface="Barlow ExtraBold"/>
              </a:rPr>
              <a:t>Recommendations for using this training presentation</a:t>
            </a:r>
            <a:endParaRPr lang="en-US"/>
          </a:p>
        </p:txBody>
      </p:sp>
      <p:sp>
        <p:nvSpPr>
          <p:cNvPr id="4" name="Footer Placeholder 3">
            <a:extLst>
              <a:ext uri="{FF2B5EF4-FFF2-40B4-BE49-F238E27FC236}">
                <a16:creationId xmlns:a16="http://schemas.microsoft.com/office/drawing/2014/main" id="{34633CA9-E406-5F37-C167-34283165481B}"/>
              </a:ext>
            </a:extLst>
          </p:cNvPr>
          <p:cNvSpPr>
            <a:spLocks noGrp="1"/>
          </p:cNvSpPr>
          <p:nvPr>
            <p:ph type="ftr" sz="quarter" idx="19"/>
          </p:nvPr>
        </p:nvSpPr>
        <p:spPr/>
        <p:txBody>
          <a:bodyPr/>
          <a:lstStyle/>
          <a:p>
            <a:r>
              <a:rPr lang="de-DE"/>
              <a:t>Date dd.mm.yyyy  |  Security label</a:t>
            </a:r>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660397" y="1534587"/>
            <a:ext cx="2342416" cy="3475310"/>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r>
              <a:rPr lang="en-US" sz="2000"/>
              <a:t>Delete this slide before sharing this presentation</a:t>
            </a:r>
            <a:endParaRPr lang="en-US"/>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endParaRPr lang="en-US" sz="2000"/>
          </a:p>
        </p:txBody>
      </p:sp>
    </p:spTree>
    <p:extLst>
      <p:ext uri="{BB962C8B-B14F-4D97-AF65-F5344CB8AC3E}">
        <p14:creationId xmlns:p14="http://schemas.microsoft.com/office/powerpoint/2010/main" val="372062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1EDD-BDE0-3EE5-36CF-355870D04D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247FA4-0F91-87FD-E610-511B12EEFBD4}"/>
              </a:ext>
            </a:extLst>
          </p:cNvPr>
          <p:cNvSpPr>
            <a:spLocks noGrp="1"/>
          </p:cNvSpPr>
          <p:nvPr>
            <p:ph type="title"/>
          </p:nvPr>
        </p:nvSpPr>
        <p:spPr bwMode="gray">
          <a:xfrm>
            <a:off x="1092200" y="789687"/>
            <a:ext cx="10007600" cy="604039"/>
          </a:xfrm>
        </p:spPr>
        <p:txBody>
          <a:bodyPr/>
          <a:lstStyle/>
          <a:p>
            <a:r>
              <a:rPr lang="en-US" b="0" i="0" dirty="0">
                <a:solidFill>
                  <a:srgbClr val="000000"/>
                </a:solidFill>
                <a:latin typeface="Barlow ExtraBold"/>
              </a:rPr>
              <a:t>Work in Progress tab</a:t>
            </a:r>
          </a:p>
        </p:txBody>
      </p:sp>
      <p:sp>
        <p:nvSpPr>
          <p:cNvPr id="7" name="Slide Number Placeholder 6">
            <a:extLst>
              <a:ext uri="{FF2B5EF4-FFF2-40B4-BE49-F238E27FC236}">
                <a16:creationId xmlns:a16="http://schemas.microsoft.com/office/drawing/2014/main" id="{C3735DA6-EE6E-005C-99E9-01116E12C9EA}"/>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10</a:t>
            </a:fld>
            <a:endParaRPr lang="en-US" noProof="0"/>
          </a:p>
        </p:txBody>
      </p:sp>
      <p:sp>
        <p:nvSpPr>
          <p:cNvPr id="5" name="Inhaltsplatzhalter 5">
            <a:extLst>
              <a:ext uri="{FF2B5EF4-FFF2-40B4-BE49-F238E27FC236}">
                <a16:creationId xmlns:a16="http://schemas.microsoft.com/office/drawing/2014/main" id="{0C03D4EA-E619-F3B0-4B41-5B3A43FCBE27}"/>
              </a:ext>
            </a:extLst>
          </p:cNvPr>
          <p:cNvSpPr txBox="1">
            <a:spLocks/>
          </p:cNvSpPr>
          <p:nvPr/>
        </p:nvSpPr>
        <p:spPr bwMode="gray">
          <a:xfrm>
            <a:off x="1092200" y="1839885"/>
            <a:ext cx="4481882" cy="4228427"/>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You will see a list of policies that you have access to,</a:t>
            </a:r>
            <a:r>
              <a:rPr lang="en-US" sz="2000" dirty="0"/>
              <a:t> with a status of ‘draft’, ‘approval pending,’ or ‘ready to publish’</a:t>
            </a:r>
            <a:r>
              <a:rPr lang="en-US" sz="2000" dirty="0">
                <a:ea typeface="+mn-lt"/>
                <a:cs typeface="+mn-lt"/>
              </a:rPr>
              <a:t> along with details such as the Status, distribution status and the attestation method.</a:t>
            </a:r>
            <a:endParaRPr lang="en-US" sz="2000" dirty="0"/>
          </a:p>
          <a:p>
            <a:pPr lvl="5"/>
            <a:r>
              <a:rPr lang="en-US" sz="2000" dirty="0">
                <a:ea typeface="+mn-lt"/>
                <a:cs typeface="+mn-lt"/>
              </a:rPr>
              <a:t>Click the ‘</a:t>
            </a:r>
            <a:r>
              <a:rPr lang="en-US" sz="2000" b="1" dirty="0">
                <a:ea typeface="+mn-lt"/>
                <a:cs typeface="+mn-lt"/>
              </a:rPr>
              <a:t>Filter’</a:t>
            </a:r>
            <a:r>
              <a:rPr lang="en-US" sz="2000" dirty="0">
                <a:ea typeface="+mn-lt"/>
                <a:cs typeface="+mn-lt"/>
              </a:rPr>
              <a:t> icon in the top right to open the filter panel. We recommend using the </a:t>
            </a:r>
            <a:r>
              <a:rPr lang="en-US" sz="2000" i="1" dirty="0">
                <a:ea typeface="+mn-lt"/>
                <a:cs typeface="+mn-lt"/>
              </a:rPr>
              <a:t>Campaigns</a:t>
            </a:r>
            <a:r>
              <a:rPr lang="en-US" sz="2000" dirty="0">
                <a:ea typeface="+mn-lt"/>
                <a:cs typeface="+mn-lt"/>
              </a:rPr>
              <a:t> filter to quickly identify the Policies associated with a specific campaign. Click ‘</a:t>
            </a:r>
            <a:r>
              <a:rPr lang="en-US" sz="2000" b="1" dirty="0">
                <a:ea typeface="+mn-lt"/>
                <a:cs typeface="+mn-lt"/>
              </a:rPr>
              <a:t>See results’ </a:t>
            </a:r>
            <a:r>
              <a:rPr lang="en-US" sz="2000" dirty="0">
                <a:ea typeface="+mn-lt"/>
                <a:cs typeface="+mn-lt"/>
              </a:rPr>
              <a:t>to apply the filter.</a:t>
            </a:r>
            <a:endParaRPr lang="en-US" sz="2000" dirty="0"/>
          </a:p>
        </p:txBody>
      </p:sp>
      <p:pic>
        <p:nvPicPr>
          <p:cNvPr id="9" name="Picture 8">
            <a:extLst>
              <a:ext uri="{FF2B5EF4-FFF2-40B4-BE49-F238E27FC236}">
                <a16:creationId xmlns:a16="http://schemas.microsoft.com/office/drawing/2014/main" id="{C10277C8-59CC-A02F-AEFF-609F803A2355}"/>
              </a:ext>
            </a:extLst>
          </p:cNvPr>
          <p:cNvPicPr>
            <a:picLocks noChangeAspect="1"/>
          </p:cNvPicPr>
          <p:nvPr/>
        </p:nvPicPr>
        <p:blipFill>
          <a:blip r:embed="rId4"/>
          <a:srcRect l="1195" t="8641" r="1285" b="1422"/>
          <a:stretch>
            <a:fillRect/>
          </a:stretch>
        </p:blipFill>
        <p:spPr>
          <a:xfrm>
            <a:off x="6662056" y="1889047"/>
            <a:ext cx="3471335" cy="1539953"/>
          </a:xfrm>
          <a:prstGeom prst="rect">
            <a:avLst/>
          </a:prstGeom>
          <a:ln>
            <a:noFill/>
          </a:ln>
        </p:spPr>
      </p:pic>
      <p:pic>
        <p:nvPicPr>
          <p:cNvPr id="11" name="Picture 10">
            <a:extLst>
              <a:ext uri="{FF2B5EF4-FFF2-40B4-BE49-F238E27FC236}">
                <a16:creationId xmlns:a16="http://schemas.microsoft.com/office/drawing/2014/main" id="{326AE5DD-978F-4453-9A2D-7D1C7AD99168}"/>
              </a:ext>
            </a:extLst>
          </p:cNvPr>
          <p:cNvPicPr>
            <a:picLocks noChangeAspect="1"/>
          </p:cNvPicPr>
          <p:nvPr/>
        </p:nvPicPr>
        <p:blipFill>
          <a:blip r:embed="rId5"/>
          <a:srcRect/>
          <a:stretch/>
        </p:blipFill>
        <p:spPr>
          <a:xfrm>
            <a:off x="7400245" y="3577147"/>
            <a:ext cx="1994955" cy="2491165"/>
          </a:xfrm>
          <a:prstGeom prst="rect">
            <a:avLst/>
          </a:prstGeom>
          <a:ln>
            <a:noFill/>
          </a:ln>
        </p:spPr>
      </p:pic>
    </p:spTree>
    <p:extLst>
      <p:ext uri="{BB962C8B-B14F-4D97-AF65-F5344CB8AC3E}">
        <p14:creationId xmlns:p14="http://schemas.microsoft.com/office/powerpoint/2010/main" val="2950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311E1-9D18-E0C2-DDBF-5616D3F8FD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9B1006-C823-1959-6D91-184B2937EF7F}"/>
              </a:ext>
            </a:extLst>
          </p:cNvPr>
          <p:cNvSpPr>
            <a:spLocks noGrp="1"/>
          </p:cNvSpPr>
          <p:nvPr>
            <p:ph type="title"/>
          </p:nvPr>
        </p:nvSpPr>
        <p:spPr bwMode="gray">
          <a:xfrm>
            <a:off x="1092200" y="789687"/>
            <a:ext cx="10007600" cy="604039"/>
          </a:xfrm>
        </p:spPr>
        <p:txBody>
          <a:bodyPr/>
          <a:lstStyle/>
          <a:p>
            <a:r>
              <a:rPr lang="en-US" b="0" i="0" dirty="0">
                <a:solidFill>
                  <a:srgbClr val="000000"/>
                </a:solidFill>
                <a:latin typeface="Barlow ExtraBold"/>
              </a:rPr>
              <a:t>Published Policies tab</a:t>
            </a:r>
          </a:p>
        </p:txBody>
      </p:sp>
      <p:sp>
        <p:nvSpPr>
          <p:cNvPr id="7" name="Slide Number Placeholder 6">
            <a:extLst>
              <a:ext uri="{FF2B5EF4-FFF2-40B4-BE49-F238E27FC236}">
                <a16:creationId xmlns:a16="http://schemas.microsoft.com/office/drawing/2014/main" id="{C63FF374-80B2-3E83-2CF7-794BDEE5E39F}"/>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11</a:t>
            </a:fld>
            <a:endParaRPr lang="en-US" noProof="0"/>
          </a:p>
        </p:txBody>
      </p:sp>
      <p:sp>
        <p:nvSpPr>
          <p:cNvPr id="5" name="Inhaltsplatzhalter 5">
            <a:extLst>
              <a:ext uri="{FF2B5EF4-FFF2-40B4-BE49-F238E27FC236}">
                <a16:creationId xmlns:a16="http://schemas.microsoft.com/office/drawing/2014/main" id="{DD699F12-CF0F-7489-35B8-8BAEA14E2854}"/>
              </a:ext>
            </a:extLst>
          </p:cNvPr>
          <p:cNvSpPr txBox="1">
            <a:spLocks/>
          </p:cNvSpPr>
          <p:nvPr/>
        </p:nvSpPr>
        <p:spPr bwMode="gray">
          <a:xfrm>
            <a:off x="1092200" y="1941534"/>
            <a:ext cx="4697539"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t>When a policy is ‘Active,’ that means that the defined audience of users have been given access to the policy. Those assigned employee users will be able to find the policy in Integrity Hub.</a:t>
            </a:r>
          </a:p>
          <a:p>
            <a:pPr lvl="5"/>
            <a:r>
              <a:rPr lang="en-US" sz="2000" dirty="0"/>
              <a:t>Use the </a:t>
            </a:r>
            <a:r>
              <a:rPr lang="en-US" sz="2000" b="1" dirty="0"/>
              <a:t>‘Download metadata’ </a:t>
            </a:r>
            <a:r>
              <a:rPr lang="en-US" sz="2000" dirty="0"/>
              <a:t>button on the top right to download metadata for </a:t>
            </a:r>
            <a:r>
              <a:rPr lang="en-US" sz="2000" i="1" dirty="0"/>
              <a:t>all </a:t>
            </a:r>
            <a:r>
              <a:rPr lang="en-US" sz="2000" dirty="0"/>
              <a:t>published policies</a:t>
            </a:r>
          </a:p>
          <a:p>
            <a:pPr lvl="5"/>
            <a:endParaRPr lang="en-US" sz="2000" dirty="0"/>
          </a:p>
          <a:p>
            <a:pPr lvl="5"/>
            <a:endParaRPr lang="en-US" sz="2000" dirty="0"/>
          </a:p>
        </p:txBody>
      </p:sp>
      <p:pic>
        <p:nvPicPr>
          <p:cNvPr id="9" name="Picture 8">
            <a:extLst>
              <a:ext uri="{FF2B5EF4-FFF2-40B4-BE49-F238E27FC236}">
                <a16:creationId xmlns:a16="http://schemas.microsoft.com/office/drawing/2014/main" id="{45D646A5-215C-A63C-9F6E-E59B56EC4F02}"/>
              </a:ext>
            </a:extLst>
          </p:cNvPr>
          <p:cNvPicPr>
            <a:picLocks noChangeAspect="1"/>
          </p:cNvPicPr>
          <p:nvPr/>
        </p:nvPicPr>
        <p:blipFill>
          <a:blip r:embed="rId4"/>
          <a:srcRect/>
          <a:stretch/>
        </p:blipFill>
        <p:spPr>
          <a:xfrm>
            <a:off x="6472010" y="1941534"/>
            <a:ext cx="4040726" cy="1783050"/>
          </a:xfrm>
          <a:prstGeom prst="rect">
            <a:avLst/>
          </a:prstGeom>
          <a:ln>
            <a:noFill/>
          </a:ln>
        </p:spPr>
      </p:pic>
      <p:pic>
        <p:nvPicPr>
          <p:cNvPr id="11" name="Picture 10">
            <a:extLst>
              <a:ext uri="{FF2B5EF4-FFF2-40B4-BE49-F238E27FC236}">
                <a16:creationId xmlns:a16="http://schemas.microsoft.com/office/drawing/2014/main" id="{5FC81921-A544-92FF-AE97-10EF61B4EF30}"/>
              </a:ext>
            </a:extLst>
          </p:cNvPr>
          <p:cNvPicPr>
            <a:picLocks noChangeAspect="1"/>
          </p:cNvPicPr>
          <p:nvPr/>
        </p:nvPicPr>
        <p:blipFill>
          <a:blip r:embed="rId5"/>
          <a:srcRect/>
          <a:stretch/>
        </p:blipFill>
        <p:spPr>
          <a:xfrm>
            <a:off x="7444091" y="3864344"/>
            <a:ext cx="2096563" cy="2203969"/>
          </a:xfrm>
          <a:prstGeom prst="rect">
            <a:avLst/>
          </a:prstGeom>
          <a:ln>
            <a:noFill/>
          </a:ln>
        </p:spPr>
      </p:pic>
    </p:spTree>
    <p:extLst>
      <p:ext uri="{BB962C8B-B14F-4D97-AF65-F5344CB8AC3E}">
        <p14:creationId xmlns:p14="http://schemas.microsoft.com/office/powerpoint/2010/main" val="189328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2B4E-83FF-BB58-082A-7BCCC2B7F9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9379A412-4313-CA49-8921-F0605FBE5FF9}"/>
              </a:ext>
            </a:extLst>
          </p:cNvPr>
          <p:cNvSpPr>
            <a:spLocks noGrp="1"/>
          </p:cNvSpPr>
          <p:nvPr>
            <p:ph type="body" idx="1"/>
          </p:nvPr>
        </p:nvSpPr>
        <p:spPr bwMode="gray">
          <a:xfrm>
            <a:off x="1092200" y="1412875"/>
            <a:ext cx="5111750" cy="4356385"/>
          </a:xfrm>
        </p:spPr>
        <p:txBody>
          <a:bodyPr/>
          <a:lstStyle/>
          <a:p>
            <a:r>
              <a:rPr lang="en-US" dirty="0">
                <a:latin typeface="Barlow ExtraBold"/>
              </a:rPr>
              <a:t>Reviewing a Policy</a:t>
            </a:r>
          </a:p>
        </p:txBody>
      </p:sp>
      <p:sp>
        <p:nvSpPr>
          <p:cNvPr id="8" name="Textplatzhalter 7">
            <a:extLst>
              <a:ext uri="{FF2B5EF4-FFF2-40B4-BE49-F238E27FC236}">
                <a16:creationId xmlns:a16="http://schemas.microsoft.com/office/drawing/2014/main" id="{086E816F-3F09-29C4-0FAC-8FADFE04A782}"/>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C0B5661B-BD26-4FAD-D1B5-82672F9E9551}"/>
              </a:ext>
            </a:extLst>
          </p:cNvPr>
          <p:cNvSpPr>
            <a:spLocks noGrp="1"/>
          </p:cNvSpPr>
          <p:nvPr>
            <p:ph type="title"/>
          </p:nvPr>
        </p:nvSpPr>
        <p:spPr/>
        <p:txBody>
          <a:bodyPr/>
          <a:lstStyle/>
          <a:p>
            <a:r>
              <a:rPr lang="de-DE"/>
              <a:t>03</a:t>
            </a:r>
          </a:p>
        </p:txBody>
      </p:sp>
    </p:spTree>
    <p:extLst>
      <p:ext uri="{BB962C8B-B14F-4D97-AF65-F5344CB8AC3E}">
        <p14:creationId xmlns:p14="http://schemas.microsoft.com/office/powerpoint/2010/main" val="68454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957C-6EB1-0878-2640-490473ED8F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00D23D-FE66-4FBE-96FD-3F426D6C2A80}"/>
              </a:ext>
            </a:extLst>
          </p:cNvPr>
          <p:cNvSpPr>
            <a:spLocks noGrp="1"/>
          </p:cNvSpPr>
          <p:nvPr>
            <p:ph type="title"/>
          </p:nvPr>
        </p:nvSpPr>
        <p:spPr/>
        <p:txBody>
          <a:bodyPr/>
          <a:lstStyle/>
          <a:p>
            <a:r>
              <a:rPr lang="en-US" dirty="0"/>
              <a:t>Open and Review a Policy</a:t>
            </a:r>
          </a:p>
        </p:txBody>
      </p:sp>
      <p:sp>
        <p:nvSpPr>
          <p:cNvPr id="8" name="Subtitle 7">
            <a:extLst>
              <a:ext uri="{FF2B5EF4-FFF2-40B4-BE49-F238E27FC236}">
                <a16:creationId xmlns:a16="http://schemas.microsoft.com/office/drawing/2014/main" id="{327842A9-BA08-F0DB-D1CC-E08F7287479B}"/>
              </a:ext>
            </a:extLst>
          </p:cNvPr>
          <p:cNvSpPr>
            <a:spLocks noGrp="1"/>
          </p:cNvSpPr>
          <p:nvPr>
            <p:ph type="subTitle" idx="12"/>
          </p:nvPr>
        </p:nvSpPr>
        <p:spPr/>
        <p:txBody>
          <a:bodyPr vert="horz" wrap="square" lIns="0" tIns="0" rIns="0" bIns="0" rtlCol="0" anchor="t">
            <a:normAutofit fontScale="62500" lnSpcReduction="20000"/>
          </a:bodyPr>
          <a:lstStyle/>
          <a:p>
            <a:r>
              <a:rPr lang="en-US" dirty="0">
                <a:latin typeface="Barlow Medium"/>
              </a:rPr>
              <a:t>Open an ‘In Progress’ or ‘Published’ policy by clicking the ‘</a:t>
            </a:r>
            <a:r>
              <a:rPr lang="en-US" b="1" dirty="0">
                <a:latin typeface="Barlow Medium"/>
              </a:rPr>
              <a:t>Policy Name’ </a:t>
            </a:r>
            <a:r>
              <a:rPr lang="en-US" dirty="0">
                <a:latin typeface="Barlow Medium"/>
              </a:rPr>
              <a:t>located in the left of the Dashboard pane. </a:t>
            </a:r>
          </a:p>
          <a:p>
            <a:endParaRPr lang="en-US" dirty="0"/>
          </a:p>
        </p:txBody>
      </p:sp>
      <p:sp>
        <p:nvSpPr>
          <p:cNvPr id="6" name="Slide Number Placeholder 5">
            <a:extLst>
              <a:ext uri="{FF2B5EF4-FFF2-40B4-BE49-F238E27FC236}">
                <a16:creationId xmlns:a16="http://schemas.microsoft.com/office/drawing/2014/main" id="{BFD271F0-B7A3-EB32-0245-64696948B7F6}"/>
              </a:ext>
            </a:extLst>
          </p:cNvPr>
          <p:cNvSpPr>
            <a:spLocks noGrp="1"/>
          </p:cNvSpPr>
          <p:nvPr>
            <p:ph type="sldNum" sz="quarter" idx="13"/>
          </p:nvPr>
        </p:nvSpPr>
        <p:spPr/>
        <p:txBody>
          <a:bodyPr/>
          <a:lstStyle/>
          <a:p>
            <a:fld id="{44661A95-0089-4306-9485-D330C59FE3ED}" type="slidenum">
              <a:rPr lang="de-DE" smtClean="0"/>
              <a:pPr/>
              <a:t>13</a:t>
            </a:fld>
            <a:endParaRPr lang="de-DE"/>
          </a:p>
        </p:txBody>
      </p:sp>
      <p:pic>
        <p:nvPicPr>
          <p:cNvPr id="5" name="Picture 4">
            <a:extLst>
              <a:ext uri="{FF2B5EF4-FFF2-40B4-BE49-F238E27FC236}">
                <a16:creationId xmlns:a16="http://schemas.microsoft.com/office/drawing/2014/main" id="{8B0582C4-876D-E9F0-2E47-BF7AFCDCEA21}"/>
              </a:ext>
            </a:extLst>
          </p:cNvPr>
          <p:cNvPicPr>
            <a:picLocks noChangeAspect="1"/>
          </p:cNvPicPr>
          <p:nvPr/>
        </p:nvPicPr>
        <p:blipFill>
          <a:blip r:embed="rId3"/>
          <a:srcRect l="58" t="737" r="260" b="-737"/>
          <a:stretch>
            <a:fillRect/>
          </a:stretch>
        </p:blipFill>
        <p:spPr>
          <a:xfrm>
            <a:off x="847065" y="1964044"/>
            <a:ext cx="10476463" cy="3397671"/>
          </a:xfrm>
          <a:prstGeom prst="rect">
            <a:avLst/>
          </a:prstGeom>
          <a:ln>
            <a:noFill/>
          </a:ln>
        </p:spPr>
      </p:pic>
    </p:spTree>
    <p:extLst>
      <p:ext uri="{BB962C8B-B14F-4D97-AF65-F5344CB8AC3E}">
        <p14:creationId xmlns:p14="http://schemas.microsoft.com/office/powerpoint/2010/main" val="292210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AD2F3-667B-8C02-954C-0F285D42BF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F6CDB-AC8C-7D80-6933-C5F1C7912FB4}"/>
              </a:ext>
            </a:extLst>
          </p:cNvPr>
          <p:cNvSpPr>
            <a:spLocks noGrp="1"/>
          </p:cNvSpPr>
          <p:nvPr>
            <p:ph idx="1"/>
          </p:nvPr>
        </p:nvSpPr>
        <p:spPr>
          <a:xfrm>
            <a:off x="1092200" y="1895561"/>
            <a:ext cx="3984061" cy="4453598"/>
          </a:xfrm>
        </p:spPr>
        <p:txBody>
          <a:bodyPr vert="horz" lIns="0" tIns="0" rIns="0" bIns="0" rtlCol="0" anchor="t">
            <a:normAutofit/>
          </a:bodyPr>
          <a:lstStyle/>
          <a:p>
            <a:pPr lvl="2">
              <a:buClr>
                <a:srgbClr val="E90055"/>
              </a:buClr>
              <a:defRPr/>
            </a:pPr>
            <a:r>
              <a:rPr lang="en-US" sz="1800" dirty="0"/>
              <a:t>Once in the Policy you can view the content, details, attestation and policy access showing who can view the policy in Integrity Hub. </a:t>
            </a:r>
          </a:p>
          <a:p>
            <a:pPr lvl="2">
              <a:buClr>
                <a:srgbClr val="E90055"/>
              </a:buClr>
              <a:defRPr/>
            </a:pPr>
            <a:r>
              <a:rPr lang="en-US" sz="1700" dirty="0"/>
              <a:t>When accessing ’Draft’ policies, you can use the ‘</a:t>
            </a:r>
            <a:r>
              <a:rPr lang="en-US" sz="1700" b="1" dirty="0"/>
              <a:t>Edit’</a:t>
            </a:r>
            <a:r>
              <a:rPr lang="en-US" sz="1700" dirty="0"/>
              <a:t> button next to each section to make changes. </a:t>
            </a:r>
          </a:p>
        </p:txBody>
      </p:sp>
      <p:sp>
        <p:nvSpPr>
          <p:cNvPr id="4" name="Title 3">
            <a:extLst>
              <a:ext uri="{FF2B5EF4-FFF2-40B4-BE49-F238E27FC236}">
                <a16:creationId xmlns:a16="http://schemas.microsoft.com/office/drawing/2014/main" id="{1D30F703-3BA9-A634-6463-6E0C3005C2E6}"/>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42FE519D-52BF-CF6F-D4D1-6806E547877B}"/>
              </a:ext>
            </a:extLst>
          </p:cNvPr>
          <p:cNvSpPr>
            <a:spLocks noGrp="1"/>
          </p:cNvSpPr>
          <p:nvPr>
            <p:ph type="sldNum" sz="quarter" idx="13"/>
          </p:nvPr>
        </p:nvSpPr>
        <p:spPr/>
        <p:txBody>
          <a:bodyPr/>
          <a:lstStyle/>
          <a:p>
            <a:fld id="{44661A95-0089-4306-9485-D330C59FE3ED}" type="slidenum">
              <a:rPr lang="de-DE" smtClean="0"/>
              <a:pPr/>
              <a:t>14</a:t>
            </a:fld>
            <a:endParaRPr lang="de-DE"/>
          </a:p>
        </p:txBody>
      </p:sp>
      <p:pic>
        <p:nvPicPr>
          <p:cNvPr id="5" name="Picture 4">
            <a:extLst>
              <a:ext uri="{FF2B5EF4-FFF2-40B4-BE49-F238E27FC236}">
                <a16:creationId xmlns:a16="http://schemas.microsoft.com/office/drawing/2014/main" id="{84DCC617-A28C-DF83-A262-CF435D7427C6}"/>
              </a:ext>
            </a:extLst>
          </p:cNvPr>
          <p:cNvPicPr>
            <a:picLocks noChangeAspect="1"/>
          </p:cNvPicPr>
          <p:nvPr/>
        </p:nvPicPr>
        <p:blipFill>
          <a:blip r:embed="rId2"/>
          <a:srcRect/>
          <a:stretch/>
        </p:blipFill>
        <p:spPr>
          <a:xfrm>
            <a:off x="6095999" y="1895561"/>
            <a:ext cx="3984061" cy="4079832"/>
          </a:xfrm>
          <a:prstGeom prst="rect">
            <a:avLst/>
          </a:prstGeom>
          <a:ln>
            <a:noFill/>
          </a:ln>
        </p:spPr>
      </p:pic>
    </p:spTree>
    <p:extLst>
      <p:ext uri="{BB962C8B-B14F-4D97-AF65-F5344CB8AC3E}">
        <p14:creationId xmlns:p14="http://schemas.microsoft.com/office/powerpoint/2010/main" val="319233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9F7F-54CE-8544-D75F-DEB52F4360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8FD23-BAFA-763D-B70F-E09C4BA95204}"/>
              </a:ext>
            </a:extLst>
          </p:cNvPr>
          <p:cNvSpPr>
            <a:spLocks noGrp="1"/>
          </p:cNvSpPr>
          <p:nvPr>
            <p:ph idx="1"/>
          </p:nvPr>
        </p:nvSpPr>
        <p:spPr>
          <a:xfrm>
            <a:off x="1090559" y="2042893"/>
            <a:ext cx="9880036" cy="948398"/>
          </a:xfrm>
        </p:spPr>
        <p:txBody>
          <a:bodyPr vert="horz" lIns="0" tIns="0" rIns="0" bIns="0" rtlCol="0" anchor="t">
            <a:normAutofit/>
          </a:bodyPr>
          <a:lstStyle/>
          <a:p>
            <a:pPr lvl="2">
              <a:buClr>
                <a:srgbClr val="E90055"/>
              </a:buClr>
              <a:defRPr/>
            </a:pPr>
            <a:r>
              <a:rPr lang="en-US" dirty="0"/>
              <a:t>To view the full policy content, you will need to click </a:t>
            </a:r>
            <a:r>
              <a:rPr lang="en-US" b="1" dirty="0"/>
              <a:t>‘Show more’ </a:t>
            </a:r>
            <a:r>
              <a:rPr lang="en-US" dirty="0"/>
              <a:t>under the policy Content section </a:t>
            </a:r>
          </a:p>
          <a:p>
            <a:pPr lvl="3">
              <a:buClr>
                <a:srgbClr val="E90055"/>
              </a:buClr>
              <a:defRPr/>
            </a:pPr>
            <a:endParaRPr lang="en-US" dirty="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sp>
        <p:nvSpPr>
          <p:cNvPr id="4" name="Title 3">
            <a:extLst>
              <a:ext uri="{FF2B5EF4-FFF2-40B4-BE49-F238E27FC236}">
                <a16:creationId xmlns:a16="http://schemas.microsoft.com/office/drawing/2014/main" id="{328947DC-1D12-78CC-296D-55EA7CE7D11A}"/>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C03AE309-04F8-FA2B-3B21-AC9A91D0C1E7}"/>
              </a:ext>
            </a:extLst>
          </p:cNvPr>
          <p:cNvSpPr>
            <a:spLocks noGrp="1"/>
          </p:cNvSpPr>
          <p:nvPr>
            <p:ph type="sldNum" sz="quarter" idx="13"/>
          </p:nvPr>
        </p:nvSpPr>
        <p:spPr/>
        <p:txBody>
          <a:bodyPr/>
          <a:lstStyle/>
          <a:p>
            <a:fld id="{44661A95-0089-4306-9485-D330C59FE3ED}" type="slidenum">
              <a:rPr lang="de-DE" smtClean="0"/>
              <a:pPr/>
              <a:t>15</a:t>
            </a:fld>
            <a:endParaRPr lang="de-DE"/>
          </a:p>
        </p:txBody>
      </p:sp>
      <p:pic>
        <p:nvPicPr>
          <p:cNvPr id="3" name="Picture 2" descr="A screenshot of a computer&#10;&#10;AI-generated content may be incorrect.">
            <a:extLst>
              <a:ext uri="{FF2B5EF4-FFF2-40B4-BE49-F238E27FC236}">
                <a16:creationId xmlns:a16="http://schemas.microsoft.com/office/drawing/2014/main" id="{323927F9-0C55-A788-37B8-027F06D47DC7}"/>
              </a:ext>
            </a:extLst>
          </p:cNvPr>
          <p:cNvPicPr>
            <a:picLocks noChangeAspect="1"/>
          </p:cNvPicPr>
          <p:nvPr/>
        </p:nvPicPr>
        <p:blipFill>
          <a:blip r:embed="rId3"/>
          <a:stretch>
            <a:fillRect/>
          </a:stretch>
        </p:blipFill>
        <p:spPr>
          <a:xfrm>
            <a:off x="1425218" y="3150638"/>
            <a:ext cx="9342783" cy="2438793"/>
          </a:xfrm>
          <a:prstGeom prst="rect">
            <a:avLst/>
          </a:prstGeom>
          <a:ln>
            <a:noFill/>
          </a:ln>
        </p:spPr>
      </p:pic>
    </p:spTree>
    <p:extLst>
      <p:ext uri="{BB962C8B-B14F-4D97-AF65-F5344CB8AC3E}">
        <p14:creationId xmlns:p14="http://schemas.microsoft.com/office/powerpoint/2010/main" val="243558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A4464-F34E-C336-6BAF-3264DFC477BC}"/>
              </a:ext>
            </a:extLst>
          </p:cNvPr>
          <p:cNvSpPr>
            <a:spLocks noGrp="1"/>
          </p:cNvSpPr>
          <p:nvPr>
            <p:ph type="title"/>
          </p:nvPr>
        </p:nvSpPr>
        <p:spPr/>
        <p:txBody>
          <a:bodyPr/>
          <a:lstStyle/>
          <a:p>
            <a:r>
              <a:rPr lang="en-US" dirty="0"/>
              <a:t>Reviewing a Policy</a:t>
            </a:r>
          </a:p>
        </p:txBody>
      </p:sp>
      <p:sp>
        <p:nvSpPr>
          <p:cNvPr id="6" name="Slide Number Placeholder 5">
            <a:extLst>
              <a:ext uri="{FF2B5EF4-FFF2-40B4-BE49-F238E27FC236}">
                <a16:creationId xmlns:a16="http://schemas.microsoft.com/office/drawing/2014/main" id="{B1DAB69D-C2C1-5F6F-9D6D-450928C92096}"/>
              </a:ext>
            </a:extLst>
          </p:cNvPr>
          <p:cNvSpPr>
            <a:spLocks noGrp="1"/>
          </p:cNvSpPr>
          <p:nvPr>
            <p:ph type="sldNum" sz="quarter" idx="13"/>
          </p:nvPr>
        </p:nvSpPr>
        <p:spPr/>
        <p:txBody>
          <a:bodyPr/>
          <a:lstStyle/>
          <a:p>
            <a:fld id="{44661A95-0089-4306-9485-D330C59FE3ED}" type="slidenum">
              <a:rPr lang="de-DE" smtClean="0"/>
              <a:pPr/>
              <a:t>16</a:t>
            </a:fld>
            <a:endParaRPr lang="de-DE"/>
          </a:p>
        </p:txBody>
      </p:sp>
      <p:sp>
        <p:nvSpPr>
          <p:cNvPr id="8" name="Content Placeholder 1">
            <a:extLst>
              <a:ext uri="{FF2B5EF4-FFF2-40B4-BE49-F238E27FC236}">
                <a16:creationId xmlns:a16="http://schemas.microsoft.com/office/drawing/2014/main" id="{BD48E7F1-D44D-8B25-7E38-133B416E5C03}"/>
              </a:ext>
            </a:extLst>
          </p:cNvPr>
          <p:cNvSpPr>
            <a:spLocks noGrp="1"/>
          </p:cNvSpPr>
          <p:nvPr>
            <p:ph idx="1"/>
          </p:nvPr>
        </p:nvSpPr>
        <p:spPr>
          <a:xfrm>
            <a:off x="1090558" y="1921346"/>
            <a:ext cx="3751101" cy="3715365"/>
          </a:xfrm>
        </p:spPr>
        <p:txBody>
          <a:bodyPr vert="horz" lIns="0" tIns="0" rIns="0" bIns="0" rtlCol="0" anchor="t">
            <a:normAutofit fontScale="85000" lnSpcReduction="10000"/>
          </a:bodyPr>
          <a:lstStyle/>
          <a:p>
            <a:pPr lvl="2">
              <a:buClr>
                <a:srgbClr val="E90055"/>
              </a:buClr>
              <a:defRPr/>
            </a:pPr>
            <a:r>
              <a:rPr lang="en-US" dirty="0"/>
              <a:t>If you need to collect attestations, turn on the </a:t>
            </a:r>
            <a:r>
              <a:rPr lang="en-US" b="1" dirty="0"/>
              <a:t>‘Attestation’ </a:t>
            </a:r>
            <a:r>
              <a:rPr lang="en-US" dirty="0"/>
              <a:t>toggle</a:t>
            </a:r>
          </a:p>
          <a:p>
            <a:pPr lvl="2">
              <a:buClr>
                <a:srgbClr val="E90055"/>
              </a:buClr>
              <a:defRPr/>
            </a:pPr>
            <a:r>
              <a:rPr lang="en-US" dirty="0"/>
              <a:t>Select one of the following Attestation Methods</a:t>
            </a:r>
          </a:p>
          <a:p>
            <a:pPr lvl="3">
              <a:buClr>
                <a:srgbClr val="E90055"/>
              </a:buClr>
              <a:defRPr/>
            </a:pPr>
            <a:r>
              <a:rPr lang="en-US" dirty="0"/>
              <a:t>Read only</a:t>
            </a:r>
          </a:p>
          <a:p>
            <a:pPr lvl="3">
              <a:buClr>
                <a:srgbClr val="E90055"/>
              </a:buClr>
              <a:defRPr/>
            </a:pPr>
            <a:r>
              <a:rPr lang="en-US" dirty="0"/>
              <a:t>Confirmation checkbox</a:t>
            </a:r>
          </a:p>
          <a:p>
            <a:pPr lvl="3">
              <a:buClr>
                <a:srgbClr val="E90055"/>
              </a:buClr>
              <a:defRPr/>
            </a:pPr>
            <a:r>
              <a:rPr lang="en-US" dirty="0"/>
              <a:t>Quiz</a:t>
            </a:r>
          </a:p>
          <a:p>
            <a:pPr lvl="3">
              <a:buClr>
                <a:srgbClr val="E90055"/>
              </a:buClr>
              <a:defRPr/>
            </a:pPr>
            <a:r>
              <a:rPr lang="en-US" dirty="0"/>
              <a:t>Electronic signature</a:t>
            </a:r>
          </a:p>
          <a:p>
            <a:pPr lvl="2">
              <a:buClr>
                <a:srgbClr val="E90055"/>
              </a:buClr>
              <a:defRPr/>
            </a:pPr>
            <a:r>
              <a:rPr lang="en-US" b="1" dirty="0"/>
              <a:t>Note: Attestations methods are set per policy.</a:t>
            </a:r>
          </a:p>
          <a:p>
            <a:pPr lvl="3">
              <a:buClr>
                <a:srgbClr val="E90055"/>
              </a:buClr>
              <a:defRPr/>
            </a:pPr>
            <a:endParaRPr lang="en-US" dirty="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pic>
        <p:nvPicPr>
          <p:cNvPr id="9" name="Picture 8">
            <a:extLst>
              <a:ext uri="{FF2B5EF4-FFF2-40B4-BE49-F238E27FC236}">
                <a16:creationId xmlns:a16="http://schemas.microsoft.com/office/drawing/2014/main" id="{B958F616-A4A1-C67D-AFF1-EE7187287F6E}"/>
              </a:ext>
            </a:extLst>
          </p:cNvPr>
          <p:cNvPicPr>
            <a:picLocks noChangeAspect="1"/>
          </p:cNvPicPr>
          <p:nvPr/>
        </p:nvPicPr>
        <p:blipFill>
          <a:blip r:embed="rId3"/>
          <a:srcRect t="45" b="4183"/>
          <a:stretch>
            <a:fillRect/>
          </a:stretch>
        </p:blipFill>
        <p:spPr>
          <a:xfrm>
            <a:off x="6194669" y="1921346"/>
            <a:ext cx="3626052" cy="4066794"/>
          </a:xfrm>
          <a:prstGeom prst="rect">
            <a:avLst/>
          </a:prstGeom>
          <a:ln>
            <a:noFill/>
          </a:ln>
        </p:spPr>
      </p:pic>
    </p:spTree>
    <p:extLst>
      <p:ext uri="{BB962C8B-B14F-4D97-AF65-F5344CB8AC3E}">
        <p14:creationId xmlns:p14="http://schemas.microsoft.com/office/powerpoint/2010/main" val="153868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10369-F6A9-5F9E-3B7D-B7EE9AF2B9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8AD99-C33D-40E6-E10F-6145C7B419CD}"/>
              </a:ext>
            </a:extLst>
          </p:cNvPr>
          <p:cNvSpPr>
            <a:spLocks noGrp="1"/>
          </p:cNvSpPr>
          <p:nvPr>
            <p:ph idx="1"/>
          </p:nvPr>
        </p:nvSpPr>
        <p:spPr>
          <a:xfrm>
            <a:off x="1092200" y="1726250"/>
            <a:ext cx="3984061" cy="4453598"/>
          </a:xfrm>
        </p:spPr>
        <p:txBody>
          <a:bodyPr vert="horz" lIns="0" tIns="0" rIns="0" bIns="0" rtlCol="0" anchor="t">
            <a:normAutofit fontScale="92500" lnSpcReduction="20000"/>
          </a:bodyPr>
          <a:lstStyle/>
          <a:p>
            <a:pPr lvl="2">
              <a:buClr>
                <a:srgbClr val="E90055"/>
              </a:buClr>
              <a:defRPr/>
            </a:pPr>
            <a:r>
              <a:rPr lang="en-US" sz="1800" dirty="0"/>
              <a:t>Policy access outlines the users or employees who have access to the policy in Integrity Hub. If Campaigns is enabled, users can only attest through a Campaign.</a:t>
            </a:r>
          </a:p>
          <a:p>
            <a:pPr lvl="2">
              <a:buClr>
                <a:srgbClr val="E90055"/>
              </a:buClr>
              <a:defRPr/>
            </a:pPr>
            <a:r>
              <a:rPr lang="en-US" sz="1800" dirty="0"/>
              <a:t>There are three ways in which the audience of a policy can be defined.</a:t>
            </a:r>
          </a:p>
          <a:p>
            <a:pPr lvl="3">
              <a:buClr>
                <a:srgbClr val="E90055"/>
              </a:buClr>
              <a:defRPr/>
            </a:pPr>
            <a:r>
              <a:rPr lang="en-US" sz="1700" dirty="0"/>
              <a:t>All users in the data base will be assigned the policy</a:t>
            </a:r>
          </a:p>
          <a:p>
            <a:pPr lvl="3">
              <a:buClr>
                <a:srgbClr val="E90055"/>
              </a:buClr>
              <a:defRPr/>
            </a:pPr>
            <a:r>
              <a:rPr lang="en-US" sz="1700" dirty="0"/>
              <a:t>The policy can be assigned based on user criteria</a:t>
            </a:r>
          </a:p>
          <a:p>
            <a:pPr lvl="3">
              <a:buClr>
                <a:srgbClr val="E90055"/>
              </a:buClr>
              <a:defRPr/>
            </a:pPr>
            <a:r>
              <a:rPr lang="en-US" sz="1700" dirty="0"/>
              <a:t>OR the policy will only be available via a public link. </a:t>
            </a:r>
          </a:p>
          <a:p>
            <a:pPr lvl="3">
              <a:buClr>
                <a:srgbClr val="E90055"/>
              </a:buClr>
              <a:defRPr/>
            </a:pPr>
            <a:r>
              <a:rPr lang="en-US" sz="1700" b="1" dirty="0"/>
              <a:t>Note: Public link policies do not allow attestation</a:t>
            </a:r>
          </a:p>
          <a:p>
            <a:pPr lvl="2">
              <a:buClr>
                <a:srgbClr val="E90055"/>
              </a:buClr>
              <a:defRPr/>
            </a:pPr>
            <a:endParaRPr lang="en-US" dirty="0"/>
          </a:p>
        </p:txBody>
      </p:sp>
      <p:sp>
        <p:nvSpPr>
          <p:cNvPr id="4" name="Title 3">
            <a:extLst>
              <a:ext uri="{FF2B5EF4-FFF2-40B4-BE49-F238E27FC236}">
                <a16:creationId xmlns:a16="http://schemas.microsoft.com/office/drawing/2014/main" id="{D7F4EECB-A1FC-7689-3044-235AB824FCBF}"/>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89C7518C-1689-4238-5B39-9C34A3062722}"/>
              </a:ext>
            </a:extLst>
          </p:cNvPr>
          <p:cNvSpPr>
            <a:spLocks noGrp="1"/>
          </p:cNvSpPr>
          <p:nvPr>
            <p:ph type="sldNum" sz="quarter" idx="13"/>
          </p:nvPr>
        </p:nvSpPr>
        <p:spPr/>
        <p:txBody>
          <a:bodyPr/>
          <a:lstStyle/>
          <a:p>
            <a:fld id="{44661A95-0089-4306-9485-D330C59FE3ED}" type="slidenum">
              <a:rPr lang="de-DE" smtClean="0"/>
              <a:pPr/>
              <a:t>17</a:t>
            </a:fld>
            <a:endParaRPr lang="de-DE"/>
          </a:p>
        </p:txBody>
      </p:sp>
      <p:pic>
        <p:nvPicPr>
          <p:cNvPr id="14" name="Picture 13">
            <a:extLst>
              <a:ext uri="{FF2B5EF4-FFF2-40B4-BE49-F238E27FC236}">
                <a16:creationId xmlns:a16="http://schemas.microsoft.com/office/drawing/2014/main" id="{DAC3D368-91A0-DE00-3D07-D631CA448C8D}"/>
              </a:ext>
            </a:extLst>
          </p:cNvPr>
          <p:cNvPicPr>
            <a:picLocks noChangeAspect="1"/>
          </p:cNvPicPr>
          <p:nvPr/>
        </p:nvPicPr>
        <p:blipFill>
          <a:blip r:embed="rId2"/>
          <a:stretch>
            <a:fillRect/>
          </a:stretch>
        </p:blipFill>
        <p:spPr>
          <a:xfrm>
            <a:off x="5707110" y="1775267"/>
            <a:ext cx="4610743" cy="1038370"/>
          </a:xfrm>
          <a:prstGeom prst="rect">
            <a:avLst/>
          </a:prstGeom>
          <a:ln>
            <a:noFill/>
          </a:ln>
        </p:spPr>
      </p:pic>
      <p:pic>
        <p:nvPicPr>
          <p:cNvPr id="16" name="Picture 15">
            <a:extLst>
              <a:ext uri="{FF2B5EF4-FFF2-40B4-BE49-F238E27FC236}">
                <a16:creationId xmlns:a16="http://schemas.microsoft.com/office/drawing/2014/main" id="{23CB3C30-F69C-065B-4DF5-FEB4F3B0AAFA}"/>
              </a:ext>
            </a:extLst>
          </p:cNvPr>
          <p:cNvPicPr>
            <a:picLocks noChangeAspect="1"/>
          </p:cNvPicPr>
          <p:nvPr/>
        </p:nvPicPr>
        <p:blipFill>
          <a:blip r:embed="rId3"/>
          <a:stretch>
            <a:fillRect/>
          </a:stretch>
        </p:blipFill>
        <p:spPr>
          <a:xfrm>
            <a:off x="5707109" y="2975809"/>
            <a:ext cx="4610743" cy="1472742"/>
          </a:xfrm>
          <a:prstGeom prst="rect">
            <a:avLst/>
          </a:prstGeom>
          <a:ln>
            <a:noFill/>
          </a:ln>
        </p:spPr>
      </p:pic>
      <p:pic>
        <p:nvPicPr>
          <p:cNvPr id="18" name="Picture 17">
            <a:extLst>
              <a:ext uri="{FF2B5EF4-FFF2-40B4-BE49-F238E27FC236}">
                <a16:creationId xmlns:a16="http://schemas.microsoft.com/office/drawing/2014/main" id="{C50F79F0-8603-21B2-B9BF-E9F0C2925388}"/>
              </a:ext>
            </a:extLst>
          </p:cNvPr>
          <p:cNvPicPr>
            <a:picLocks noChangeAspect="1"/>
          </p:cNvPicPr>
          <p:nvPr/>
        </p:nvPicPr>
        <p:blipFill>
          <a:blip r:embed="rId4"/>
          <a:srcRect/>
          <a:stretch/>
        </p:blipFill>
        <p:spPr>
          <a:xfrm>
            <a:off x="5707108" y="4610723"/>
            <a:ext cx="4610743" cy="1190790"/>
          </a:xfrm>
          <a:prstGeom prst="rect">
            <a:avLst/>
          </a:prstGeom>
          <a:ln>
            <a:noFill/>
          </a:ln>
        </p:spPr>
      </p:pic>
    </p:spTree>
    <p:extLst>
      <p:ext uri="{BB962C8B-B14F-4D97-AF65-F5344CB8AC3E}">
        <p14:creationId xmlns:p14="http://schemas.microsoft.com/office/powerpoint/2010/main" val="373552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876E-7541-3A6A-BE3B-5E69F14FDB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0A4F9-897C-0498-2A3C-16F8CB7A753D}"/>
              </a:ext>
            </a:extLst>
          </p:cNvPr>
          <p:cNvSpPr>
            <a:spLocks noGrp="1"/>
          </p:cNvSpPr>
          <p:nvPr>
            <p:ph idx="1"/>
          </p:nvPr>
        </p:nvSpPr>
        <p:spPr>
          <a:xfrm>
            <a:off x="1094939" y="1996144"/>
            <a:ext cx="10019152" cy="421849"/>
          </a:xfrm>
        </p:spPr>
        <p:txBody>
          <a:bodyPr vert="horz" lIns="0" tIns="0" rIns="0" bIns="0" rtlCol="0" anchor="t">
            <a:normAutofit fontScale="85000" lnSpcReduction="10000"/>
          </a:bodyPr>
          <a:lstStyle/>
          <a:p>
            <a:pPr lvl="2">
              <a:buClr>
                <a:srgbClr val="E90055"/>
              </a:buClr>
              <a:defRPr/>
            </a:pPr>
            <a:r>
              <a:rPr lang="en-US" dirty="0"/>
              <a:t>Policies ‘pending approval’ will be flagged with the appropriate status on the work in progress screen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sp>
        <p:nvSpPr>
          <p:cNvPr id="4" name="Title 3">
            <a:extLst>
              <a:ext uri="{FF2B5EF4-FFF2-40B4-BE49-F238E27FC236}">
                <a16:creationId xmlns:a16="http://schemas.microsoft.com/office/drawing/2014/main" id="{79D94557-7BD3-1C87-FEC8-80BD4E7D0656}"/>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CA51FB58-5DC2-89E9-2297-289F67F14E28}"/>
              </a:ext>
            </a:extLst>
          </p:cNvPr>
          <p:cNvSpPr>
            <a:spLocks noGrp="1"/>
          </p:cNvSpPr>
          <p:nvPr>
            <p:ph type="sldNum" sz="quarter" idx="13"/>
          </p:nvPr>
        </p:nvSpPr>
        <p:spPr/>
        <p:txBody>
          <a:bodyPr/>
          <a:lstStyle/>
          <a:p>
            <a:fld id="{44661A95-0089-4306-9485-D330C59FE3ED}" type="slidenum">
              <a:rPr lang="de-DE" smtClean="0"/>
              <a:pPr/>
              <a:t>18</a:t>
            </a:fld>
            <a:endParaRPr lang="de-DE"/>
          </a:p>
        </p:txBody>
      </p:sp>
      <p:pic>
        <p:nvPicPr>
          <p:cNvPr id="5" name="Picture 4">
            <a:extLst>
              <a:ext uri="{FF2B5EF4-FFF2-40B4-BE49-F238E27FC236}">
                <a16:creationId xmlns:a16="http://schemas.microsoft.com/office/drawing/2014/main" id="{0379C0D7-1B53-8CA6-B0EC-E1D1FA2AC03C}"/>
              </a:ext>
            </a:extLst>
          </p:cNvPr>
          <p:cNvPicPr>
            <a:picLocks noChangeAspect="1"/>
          </p:cNvPicPr>
          <p:nvPr/>
        </p:nvPicPr>
        <p:blipFill>
          <a:blip r:embed="rId3"/>
          <a:srcRect/>
          <a:stretch/>
        </p:blipFill>
        <p:spPr>
          <a:xfrm>
            <a:off x="1888367" y="2485298"/>
            <a:ext cx="8408897" cy="1441125"/>
          </a:xfrm>
          <a:prstGeom prst="rect">
            <a:avLst/>
          </a:prstGeom>
          <a:ln>
            <a:noFill/>
          </a:ln>
        </p:spPr>
      </p:pic>
      <p:sp>
        <p:nvSpPr>
          <p:cNvPr id="9" name="Content Placeholder 1">
            <a:extLst>
              <a:ext uri="{FF2B5EF4-FFF2-40B4-BE49-F238E27FC236}">
                <a16:creationId xmlns:a16="http://schemas.microsoft.com/office/drawing/2014/main" id="{2E840D0A-12EF-0FEB-8033-881AE9C72D9B}"/>
              </a:ext>
            </a:extLst>
          </p:cNvPr>
          <p:cNvSpPr txBox="1">
            <a:spLocks/>
          </p:cNvSpPr>
          <p:nvPr/>
        </p:nvSpPr>
        <p:spPr bwMode="gray">
          <a:xfrm>
            <a:off x="1090264" y="4440972"/>
            <a:ext cx="10014478" cy="565820"/>
          </a:xfrm>
          <a:prstGeom prst="rect">
            <a:avLst/>
          </a:prstGeom>
        </p:spPr>
        <p:txBody>
          <a:bodyPr vert="horz" lIns="0" tIns="0" rIns="0" bIns="0" rtlCol="0" anchor="t">
            <a:normAutofit fontScale="85000" lnSpcReduction="2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9pPr>
          </a:lstStyle>
          <a:p>
            <a:pPr lvl="2">
              <a:buClr>
                <a:srgbClr val="E90055"/>
              </a:buClr>
              <a:defRPr/>
            </a:pPr>
            <a:r>
              <a:rPr lang="en-US" dirty="0"/>
              <a:t>To begin your review, click into the policy, review all appropriate fields, then click </a:t>
            </a:r>
            <a:r>
              <a:rPr lang="en-US" b="1" dirty="0"/>
              <a:t>‘Start Review’ </a:t>
            </a:r>
            <a:r>
              <a:rPr lang="en-US" dirty="0"/>
              <a:t>in the upper right-hand corner</a:t>
            </a:r>
          </a:p>
          <a:p>
            <a:pPr lvl="2">
              <a:buClr>
                <a:srgbClr val="E90055"/>
              </a:buClr>
              <a:defRPr/>
            </a:pPr>
            <a:endParaRPr lang="en-US" dirty="0"/>
          </a:p>
        </p:txBody>
      </p:sp>
      <p:pic>
        <p:nvPicPr>
          <p:cNvPr id="10" name="Picture 9">
            <a:extLst>
              <a:ext uri="{FF2B5EF4-FFF2-40B4-BE49-F238E27FC236}">
                <a16:creationId xmlns:a16="http://schemas.microsoft.com/office/drawing/2014/main" id="{10C2C05F-2456-C139-FF18-E1063BD4EBFE}"/>
              </a:ext>
            </a:extLst>
          </p:cNvPr>
          <p:cNvPicPr>
            <a:picLocks noChangeAspect="1"/>
          </p:cNvPicPr>
          <p:nvPr/>
        </p:nvPicPr>
        <p:blipFill>
          <a:blip r:embed="rId4"/>
          <a:srcRect/>
          <a:stretch/>
        </p:blipFill>
        <p:spPr>
          <a:xfrm>
            <a:off x="1719733" y="5189939"/>
            <a:ext cx="8753210" cy="823831"/>
          </a:xfrm>
          <a:prstGeom prst="rect">
            <a:avLst/>
          </a:prstGeom>
          <a:ln>
            <a:noFill/>
          </a:ln>
        </p:spPr>
      </p:pic>
    </p:spTree>
    <p:extLst>
      <p:ext uri="{BB962C8B-B14F-4D97-AF65-F5344CB8AC3E}">
        <p14:creationId xmlns:p14="http://schemas.microsoft.com/office/powerpoint/2010/main" val="347822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C0B2-A97A-6B2E-CEF3-305DCE9A86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E18BA-C00C-E0CB-BB2F-51560221F31B}"/>
              </a:ext>
            </a:extLst>
          </p:cNvPr>
          <p:cNvSpPr>
            <a:spLocks noGrp="1"/>
          </p:cNvSpPr>
          <p:nvPr>
            <p:ph idx="1"/>
          </p:nvPr>
        </p:nvSpPr>
        <p:spPr>
          <a:xfrm>
            <a:off x="6096000" y="1705095"/>
            <a:ext cx="4148546" cy="3781223"/>
          </a:xfrm>
        </p:spPr>
        <p:txBody>
          <a:bodyPr vert="horz" lIns="0" tIns="0" rIns="0" bIns="0" rtlCol="0" anchor="t">
            <a:normAutofit/>
          </a:bodyPr>
          <a:lstStyle/>
          <a:p>
            <a:pPr lvl="2">
              <a:buClr>
                <a:srgbClr val="E90055"/>
              </a:buClr>
              <a:defRPr/>
            </a:pPr>
            <a:r>
              <a:rPr lang="en-US" dirty="0"/>
              <a:t>After clicking </a:t>
            </a:r>
            <a:r>
              <a:rPr lang="en-US" b="1" dirty="0"/>
              <a:t>‘Start Review’ </a:t>
            </a:r>
            <a:r>
              <a:rPr lang="en-US" dirty="0"/>
              <a:t>you will see a pop up on the right-hand side to </a:t>
            </a:r>
            <a:r>
              <a:rPr lang="en-US" b="1" dirty="0"/>
              <a:t>‘Approve’ </a:t>
            </a:r>
            <a:r>
              <a:rPr lang="en-US" dirty="0"/>
              <a:t>or </a:t>
            </a:r>
            <a:r>
              <a:rPr lang="en-US" b="1" dirty="0"/>
              <a:t>‘Deny’ </a:t>
            </a:r>
            <a:r>
              <a:rPr lang="en-US" dirty="0"/>
              <a:t>and add Comments as needed.</a:t>
            </a:r>
          </a:p>
          <a:p>
            <a:pPr lvl="2">
              <a:buClr>
                <a:srgbClr val="E90055"/>
              </a:buClr>
              <a:defRPr/>
            </a:pPr>
            <a:r>
              <a:rPr lang="en-US" dirty="0"/>
              <a:t>Then click </a:t>
            </a:r>
            <a:r>
              <a:rPr lang="en-US" b="1" dirty="0"/>
              <a:t>‘Submit’</a:t>
            </a:r>
          </a:p>
          <a:p>
            <a:pPr lvl="2">
              <a:buClr>
                <a:srgbClr val="E90055"/>
              </a:buClr>
              <a:defRPr/>
            </a:pPr>
            <a:r>
              <a:rPr lang="en-US" dirty="0"/>
              <a:t>This process will need to be completed for all rounds of approval</a:t>
            </a:r>
          </a:p>
          <a:p>
            <a:pPr lvl="2">
              <a:buClr>
                <a:srgbClr val="E90055"/>
              </a:buClr>
              <a:defRPr/>
            </a:pPr>
            <a:endParaRPr lang="en-US" dirty="0"/>
          </a:p>
        </p:txBody>
      </p:sp>
      <p:sp>
        <p:nvSpPr>
          <p:cNvPr id="4" name="Title 3">
            <a:extLst>
              <a:ext uri="{FF2B5EF4-FFF2-40B4-BE49-F238E27FC236}">
                <a16:creationId xmlns:a16="http://schemas.microsoft.com/office/drawing/2014/main" id="{AD660E9A-3088-7C4A-3928-777D4500F4EF}"/>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994CCDCE-CE40-27F3-F17F-A21D0344E24E}"/>
              </a:ext>
            </a:extLst>
          </p:cNvPr>
          <p:cNvSpPr>
            <a:spLocks noGrp="1"/>
          </p:cNvSpPr>
          <p:nvPr>
            <p:ph type="sldNum" sz="quarter" idx="13"/>
          </p:nvPr>
        </p:nvSpPr>
        <p:spPr/>
        <p:txBody>
          <a:bodyPr/>
          <a:lstStyle/>
          <a:p>
            <a:fld id="{44661A95-0089-4306-9485-D330C59FE3ED}" type="slidenum">
              <a:rPr lang="de-DE" smtClean="0"/>
              <a:pPr/>
              <a:t>19</a:t>
            </a:fld>
            <a:endParaRPr lang="de-DE"/>
          </a:p>
        </p:txBody>
      </p:sp>
      <p:pic>
        <p:nvPicPr>
          <p:cNvPr id="5" name="Picture 4" descr="A screenshot of a social media post&#10;&#10;AI-generated content may be incorrect.">
            <a:extLst>
              <a:ext uri="{FF2B5EF4-FFF2-40B4-BE49-F238E27FC236}">
                <a16:creationId xmlns:a16="http://schemas.microsoft.com/office/drawing/2014/main" id="{0123626F-FA48-7FE5-1EEC-C533A14AEB29}"/>
              </a:ext>
            </a:extLst>
          </p:cNvPr>
          <p:cNvPicPr>
            <a:picLocks noChangeAspect="1"/>
          </p:cNvPicPr>
          <p:nvPr/>
        </p:nvPicPr>
        <p:blipFill>
          <a:blip r:embed="rId2"/>
          <a:stretch>
            <a:fillRect/>
          </a:stretch>
        </p:blipFill>
        <p:spPr>
          <a:xfrm>
            <a:off x="2311400" y="1705095"/>
            <a:ext cx="1961190" cy="4136904"/>
          </a:xfrm>
          <a:prstGeom prst="rect">
            <a:avLst/>
          </a:prstGeom>
          <a:ln>
            <a:noFill/>
          </a:ln>
        </p:spPr>
      </p:pic>
    </p:spTree>
    <p:extLst>
      <p:ext uri="{BB962C8B-B14F-4D97-AF65-F5344CB8AC3E}">
        <p14:creationId xmlns:p14="http://schemas.microsoft.com/office/powerpoint/2010/main" val="359624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3"/>
          <a:srcRect t="25977" b="17773"/>
          <a:stretch>
            <a:fillRect/>
          </a:stretch>
        </p:blipFill>
        <p:spPr>
          <a:xfrm>
            <a:off x="20" y="10"/>
            <a:ext cx="12191980" cy="6857989"/>
          </a:xfrm>
          <a:noFill/>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a:xfrm>
            <a:off x="1092200" y="3975766"/>
            <a:ext cx="4895850" cy="569387"/>
          </a:xfrm>
        </p:spPr>
        <p:txBody>
          <a:bodyPr wrap="square" anchor="b">
            <a:normAutofit/>
          </a:bodyPr>
          <a:lstStyle/>
          <a:p>
            <a:r>
              <a:rPr lang="de-DE" err="1"/>
              <a:t>Policies</a:t>
            </a:r>
            <a:endParaRPr lang="de-DE" dirty="0" err="1"/>
          </a:p>
        </p:txBody>
      </p:sp>
      <p:sp>
        <p:nvSpPr>
          <p:cNvPr id="2" name="Subtitle 1">
            <a:extLst>
              <a:ext uri="{FF2B5EF4-FFF2-40B4-BE49-F238E27FC236}">
                <a16:creationId xmlns:a16="http://schemas.microsoft.com/office/drawing/2014/main" id="{8D6CC371-AD71-585D-399A-67069EF1452E}"/>
              </a:ext>
            </a:extLst>
          </p:cNvPr>
          <p:cNvSpPr>
            <a:spLocks noGrp="1"/>
          </p:cNvSpPr>
          <p:nvPr>
            <p:ph type="subTitle" idx="1"/>
          </p:nvPr>
        </p:nvSpPr>
        <p:spPr>
          <a:xfrm>
            <a:off x="1092200" y="4761148"/>
            <a:ext cx="4895850" cy="1296752"/>
          </a:xfrm>
        </p:spPr>
        <p:txBody>
          <a:bodyPr wrap="square">
            <a:normAutofit/>
          </a:bodyPr>
          <a:lstStyle/>
          <a:p>
            <a:pPr>
              <a:spcAft>
                <a:spcPts val="600"/>
              </a:spcAft>
            </a:pPr>
            <a:r>
              <a:rPr lang="en-US" dirty="0"/>
              <a:t>Managing Policies</a:t>
            </a:r>
          </a:p>
          <a:p>
            <a:pPr>
              <a:spcAft>
                <a:spcPts val="600"/>
              </a:spcAft>
            </a:pPr>
            <a:r>
              <a:rPr lang="en-US" dirty="0"/>
              <a:t>Training Deck</a:t>
            </a:r>
          </a:p>
        </p:txBody>
      </p:sp>
    </p:spTree>
    <p:extLst>
      <p:ext uri="{BB962C8B-B14F-4D97-AF65-F5344CB8AC3E}">
        <p14:creationId xmlns:p14="http://schemas.microsoft.com/office/powerpoint/2010/main" val="102652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0FBF-95A7-9803-6C4E-A058722AE2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86048-5CF2-3E1D-937F-A30AF912819F}"/>
              </a:ext>
            </a:extLst>
          </p:cNvPr>
          <p:cNvSpPr>
            <a:spLocks noGrp="1"/>
          </p:cNvSpPr>
          <p:nvPr>
            <p:ph idx="1"/>
          </p:nvPr>
        </p:nvSpPr>
        <p:spPr>
          <a:xfrm>
            <a:off x="1079039" y="1770393"/>
            <a:ext cx="3939760" cy="3532109"/>
          </a:xfrm>
        </p:spPr>
        <p:txBody>
          <a:bodyPr vert="horz" lIns="0" tIns="0" rIns="0" bIns="0" rtlCol="0" anchor="t">
            <a:normAutofit fontScale="92500"/>
          </a:bodyPr>
          <a:lstStyle/>
          <a:p>
            <a:pPr lvl="2">
              <a:buClr>
                <a:srgbClr val="E90055"/>
              </a:buClr>
              <a:defRPr/>
            </a:pPr>
            <a:r>
              <a:rPr lang="en-US" dirty="0"/>
              <a:t>Once Approved by all necessary users the Policy will be marked as ‘Ready to Publish’ and the approval process will be outlined on the right side of the screen.</a:t>
            </a:r>
          </a:p>
          <a:p>
            <a:pPr lvl="2">
              <a:buClr>
                <a:srgbClr val="E90055"/>
              </a:buClr>
              <a:defRPr/>
            </a:pPr>
            <a:r>
              <a:rPr lang="en-US" dirty="0"/>
              <a:t>The appropriate user can then access the policy and click </a:t>
            </a:r>
            <a:r>
              <a:rPr lang="en-US" b="1" dirty="0"/>
              <a:t>‘Publish.’ </a:t>
            </a:r>
            <a:r>
              <a:rPr lang="en-US" dirty="0"/>
              <a:t>This will assign the policy to all applicable employees and move it to the Published policy tab</a:t>
            </a:r>
          </a:p>
          <a:p>
            <a:pPr marR="0" lvl="3"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a:p>
            <a:pPr lvl="2">
              <a:buClr>
                <a:srgbClr val="E90055"/>
              </a:buClr>
              <a:defRPr/>
            </a:pPr>
            <a:endParaRPr lang="en-US" dirty="0"/>
          </a:p>
        </p:txBody>
      </p:sp>
      <p:sp>
        <p:nvSpPr>
          <p:cNvPr id="4" name="Title 3">
            <a:extLst>
              <a:ext uri="{FF2B5EF4-FFF2-40B4-BE49-F238E27FC236}">
                <a16:creationId xmlns:a16="http://schemas.microsoft.com/office/drawing/2014/main" id="{7941E651-C1F5-F87A-6967-1ED2F861DC64}"/>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BB29E919-8E7E-BC37-F7C5-209DEA689696}"/>
              </a:ext>
            </a:extLst>
          </p:cNvPr>
          <p:cNvSpPr>
            <a:spLocks noGrp="1"/>
          </p:cNvSpPr>
          <p:nvPr>
            <p:ph type="sldNum" sz="quarter" idx="13"/>
          </p:nvPr>
        </p:nvSpPr>
        <p:spPr/>
        <p:txBody>
          <a:bodyPr/>
          <a:lstStyle/>
          <a:p>
            <a:fld id="{44661A95-0089-4306-9485-D330C59FE3ED}" type="slidenum">
              <a:rPr lang="de-DE" smtClean="0"/>
              <a:pPr/>
              <a:t>20</a:t>
            </a:fld>
            <a:endParaRPr lang="de-DE"/>
          </a:p>
        </p:txBody>
      </p:sp>
      <p:pic>
        <p:nvPicPr>
          <p:cNvPr id="7" name="Picture 6" descr="A screenshot of a computer&#10;&#10;AI-generated content may be incorrect.">
            <a:extLst>
              <a:ext uri="{FF2B5EF4-FFF2-40B4-BE49-F238E27FC236}">
                <a16:creationId xmlns:a16="http://schemas.microsoft.com/office/drawing/2014/main" id="{7D857CA9-6C8C-DFFC-2863-5EBC89DEADDA}"/>
              </a:ext>
            </a:extLst>
          </p:cNvPr>
          <p:cNvPicPr>
            <a:picLocks noChangeAspect="1"/>
          </p:cNvPicPr>
          <p:nvPr/>
        </p:nvPicPr>
        <p:blipFill>
          <a:blip r:embed="rId3"/>
          <a:srcRect l="3591" t="9381"/>
          <a:stretch>
            <a:fillRect/>
          </a:stretch>
        </p:blipFill>
        <p:spPr>
          <a:xfrm>
            <a:off x="6094369" y="1770274"/>
            <a:ext cx="3856525" cy="2828230"/>
          </a:xfrm>
          <a:prstGeom prst="rect">
            <a:avLst/>
          </a:prstGeom>
          <a:ln>
            <a:noFill/>
          </a:ln>
        </p:spPr>
      </p:pic>
      <p:pic>
        <p:nvPicPr>
          <p:cNvPr id="8" name="Picture 7" descr="A screenshot of a computer&#10;&#10;AI-generated content may be incorrect.">
            <a:extLst>
              <a:ext uri="{FF2B5EF4-FFF2-40B4-BE49-F238E27FC236}">
                <a16:creationId xmlns:a16="http://schemas.microsoft.com/office/drawing/2014/main" id="{43C89384-A025-1793-3F3C-B36B016AD7DE}"/>
              </a:ext>
            </a:extLst>
          </p:cNvPr>
          <p:cNvPicPr>
            <a:picLocks noChangeAspect="1"/>
          </p:cNvPicPr>
          <p:nvPr/>
        </p:nvPicPr>
        <p:blipFill>
          <a:blip r:embed="rId4"/>
          <a:stretch>
            <a:fillRect/>
          </a:stretch>
        </p:blipFill>
        <p:spPr>
          <a:xfrm>
            <a:off x="2125707" y="5294546"/>
            <a:ext cx="7520387" cy="769246"/>
          </a:xfrm>
          <a:prstGeom prst="rect">
            <a:avLst/>
          </a:prstGeom>
        </p:spPr>
      </p:pic>
    </p:spTree>
    <p:extLst>
      <p:ext uri="{BB962C8B-B14F-4D97-AF65-F5344CB8AC3E}">
        <p14:creationId xmlns:p14="http://schemas.microsoft.com/office/powerpoint/2010/main" val="288102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3E48C-151D-8990-5F3B-6BFCFCD1EA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285D6-1718-C162-89F5-965C982B60B2}"/>
              </a:ext>
            </a:extLst>
          </p:cNvPr>
          <p:cNvSpPr>
            <a:spLocks noGrp="1"/>
          </p:cNvSpPr>
          <p:nvPr>
            <p:ph idx="1"/>
          </p:nvPr>
        </p:nvSpPr>
        <p:spPr>
          <a:xfrm>
            <a:off x="1092200" y="2159419"/>
            <a:ext cx="3549073" cy="4492336"/>
          </a:xfrm>
        </p:spPr>
        <p:txBody>
          <a:bodyPr vert="horz" lIns="0" tIns="0" rIns="0" bIns="0" rtlCol="0" anchor="t">
            <a:normAutofit/>
          </a:bodyPr>
          <a:lstStyle/>
          <a:p>
            <a:pPr marL="266700" lvl="2" indent="-266700">
              <a:spcAft>
                <a:spcPts val="600"/>
              </a:spcAft>
              <a:buClr>
                <a:srgbClr val="E90055"/>
              </a:buClr>
              <a:buBlip>
                <a:blip r:embed="rId2"/>
              </a:buBlip>
              <a:defRPr/>
            </a:pPr>
            <a:r>
              <a:rPr lang="en-US" dirty="0"/>
              <a:t>On the History tab you can view when that version of the policy was moved through each previous stage prior to publication.</a:t>
            </a:r>
          </a:p>
          <a:p>
            <a:pPr marL="266700" lvl="2" indent="-266700">
              <a:spcAft>
                <a:spcPts val="600"/>
              </a:spcAft>
              <a:buClr>
                <a:srgbClr val="E90055"/>
              </a:buClr>
              <a:buBlip>
                <a:blip r:embed="rId2"/>
              </a:buBlip>
              <a:defRPr/>
            </a:pPr>
            <a:r>
              <a:rPr lang="en-US" dirty="0"/>
              <a:t>On the Versioning tab you can view the previous versions of that policy, the updates that were made, and if re-attestation was required.</a:t>
            </a:r>
          </a:p>
          <a:p>
            <a:pPr marL="0" lvl="2" indent="0">
              <a:buNone/>
            </a:pPr>
            <a:endParaRPr lang="en-US" dirty="0"/>
          </a:p>
          <a:p>
            <a:pPr marL="0" lvl="2" indent="0">
              <a:buNone/>
            </a:pPr>
            <a:endParaRPr lang="en-US" dirty="0"/>
          </a:p>
        </p:txBody>
      </p:sp>
      <p:sp>
        <p:nvSpPr>
          <p:cNvPr id="5" name="Title 4">
            <a:extLst>
              <a:ext uri="{FF2B5EF4-FFF2-40B4-BE49-F238E27FC236}">
                <a16:creationId xmlns:a16="http://schemas.microsoft.com/office/drawing/2014/main" id="{46C93E51-1C35-1A72-416B-419377B244E3}"/>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A9A2B548-BF67-A7E3-CB16-3E57EA293F4E}"/>
              </a:ext>
            </a:extLst>
          </p:cNvPr>
          <p:cNvSpPr>
            <a:spLocks noGrp="1"/>
          </p:cNvSpPr>
          <p:nvPr>
            <p:ph type="sldNum" sz="quarter" idx="15"/>
          </p:nvPr>
        </p:nvSpPr>
        <p:spPr/>
        <p:txBody>
          <a:bodyPr/>
          <a:lstStyle/>
          <a:p>
            <a:fld id="{44661A95-0089-4306-9485-D330C59FE3ED}" type="slidenum">
              <a:rPr lang="de-DE" smtClean="0"/>
              <a:pPr/>
              <a:t>21</a:t>
            </a:fld>
            <a:endParaRPr lang="de-DE"/>
          </a:p>
        </p:txBody>
      </p:sp>
      <p:sp>
        <p:nvSpPr>
          <p:cNvPr id="3" name="TextBox 2">
            <a:extLst>
              <a:ext uri="{FF2B5EF4-FFF2-40B4-BE49-F238E27FC236}">
                <a16:creationId xmlns:a16="http://schemas.microsoft.com/office/drawing/2014/main" id="{4433B50D-1C07-522F-AB64-228A30EA9FB7}"/>
              </a:ext>
            </a:extLst>
          </p:cNvPr>
          <p:cNvSpPr txBox="1"/>
          <p:nvPr/>
        </p:nvSpPr>
        <p:spPr bwMode="gray">
          <a:xfrm>
            <a:off x="4395019" y="1047135"/>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a:p>
        </p:txBody>
      </p:sp>
      <p:pic>
        <p:nvPicPr>
          <p:cNvPr id="8" name="Picture 7" descr="A screenshot of a computer&#10;&#10;AI-generated content may be incorrect.">
            <a:extLst>
              <a:ext uri="{FF2B5EF4-FFF2-40B4-BE49-F238E27FC236}">
                <a16:creationId xmlns:a16="http://schemas.microsoft.com/office/drawing/2014/main" id="{806CD41D-E12A-8FB9-6E82-232019CE66A5}"/>
              </a:ext>
            </a:extLst>
          </p:cNvPr>
          <p:cNvPicPr>
            <a:picLocks noChangeAspect="1"/>
          </p:cNvPicPr>
          <p:nvPr/>
        </p:nvPicPr>
        <p:blipFill>
          <a:blip r:embed="rId3"/>
          <a:stretch>
            <a:fillRect/>
          </a:stretch>
        </p:blipFill>
        <p:spPr>
          <a:xfrm>
            <a:off x="5145653" y="2160050"/>
            <a:ext cx="2961248" cy="3476481"/>
          </a:xfrm>
          <a:prstGeom prst="rect">
            <a:avLst/>
          </a:prstGeom>
          <a:ln>
            <a:noFill/>
          </a:ln>
        </p:spPr>
      </p:pic>
      <p:pic>
        <p:nvPicPr>
          <p:cNvPr id="9" name="Picture 8" descr="A screenshot of a computer&#10;&#10;AI-generated content may be incorrect.">
            <a:extLst>
              <a:ext uri="{FF2B5EF4-FFF2-40B4-BE49-F238E27FC236}">
                <a16:creationId xmlns:a16="http://schemas.microsoft.com/office/drawing/2014/main" id="{B2D239C4-F2A9-4317-29FD-65C4320C3130}"/>
              </a:ext>
            </a:extLst>
          </p:cNvPr>
          <p:cNvPicPr>
            <a:picLocks noChangeAspect="1"/>
          </p:cNvPicPr>
          <p:nvPr/>
        </p:nvPicPr>
        <p:blipFill>
          <a:blip r:embed="rId4"/>
          <a:stretch>
            <a:fillRect/>
          </a:stretch>
        </p:blipFill>
        <p:spPr>
          <a:xfrm>
            <a:off x="8417509" y="2160014"/>
            <a:ext cx="2679776" cy="3499715"/>
          </a:xfrm>
          <a:prstGeom prst="rect">
            <a:avLst/>
          </a:prstGeom>
          <a:ln>
            <a:noFill/>
          </a:ln>
        </p:spPr>
      </p:pic>
    </p:spTree>
    <p:extLst>
      <p:ext uri="{BB962C8B-B14F-4D97-AF65-F5344CB8AC3E}">
        <p14:creationId xmlns:p14="http://schemas.microsoft.com/office/powerpoint/2010/main" val="91904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47A9B-ABB2-B8A0-5FB0-2F0C20D432A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2CB7B90D-59C6-8582-11C6-83D269FEADCF}"/>
              </a:ext>
            </a:extLst>
          </p:cNvPr>
          <p:cNvSpPr>
            <a:spLocks noGrp="1"/>
          </p:cNvSpPr>
          <p:nvPr>
            <p:ph type="body" idx="1"/>
          </p:nvPr>
        </p:nvSpPr>
        <p:spPr bwMode="gray">
          <a:xfrm>
            <a:off x="1092200" y="1412875"/>
            <a:ext cx="5111750" cy="4356385"/>
          </a:xfrm>
        </p:spPr>
        <p:txBody>
          <a:bodyPr/>
          <a:lstStyle/>
          <a:p>
            <a:r>
              <a:rPr lang="en-US" dirty="0">
                <a:latin typeface="Barlow ExtraBold"/>
              </a:rPr>
              <a:t>Editing a Published Policy</a:t>
            </a:r>
          </a:p>
        </p:txBody>
      </p:sp>
      <p:sp>
        <p:nvSpPr>
          <p:cNvPr id="8" name="Textplatzhalter 7">
            <a:extLst>
              <a:ext uri="{FF2B5EF4-FFF2-40B4-BE49-F238E27FC236}">
                <a16:creationId xmlns:a16="http://schemas.microsoft.com/office/drawing/2014/main" id="{D2C71250-BC39-C14E-617D-101301B0AAC0}"/>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9" name="Titel 18">
            <a:extLst>
              <a:ext uri="{FF2B5EF4-FFF2-40B4-BE49-F238E27FC236}">
                <a16:creationId xmlns:a16="http://schemas.microsoft.com/office/drawing/2014/main" id="{BC8982FC-748B-2E8C-9207-C4F3A55652FA}"/>
              </a:ext>
            </a:extLst>
          </p:cNvPr>
          <p:cNvSpPr>
            <a:spLocks noGrp="1"/>
          </p:cNvSpPr>
          <p:nvPr>
            <p:ph type="title"/>
          </p:nvPr>
        </p:nvSpPr>
        <p:spPr/>
        <p:txBody>
          <a:bodyPr/>
          <a:lstStyle/>
          <a:p>
            <a:r>
              <a:rPr lang="de-DE"/>
              <a:t>04</a:t>
            </a:r>
          </a:p>
        </p:txBody>
      </p:sp>
    </p:spTree>
    <p:extLst>
      <p:ext uri="{BB962C8B-B14F-4D97-AF65-F5344CB8AC3E}">
        <p14:creationId xmlns:p14="http://schemas.microsoft.com/office/powerpoint/2010/main" val="162643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4238-77FC-455D-3A0B-A2A33C0066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5EFB-2EE2-7FE5-586E-40D0E3020A0B}"/>
              </a:ext>
            </a:extLst>
          </p:cNvPr>
          <p:cNvSpPr>
            <a:spLocks noGrp="1"/>
          </p:cNvSpPr>
          <p:nvPr>
            <p:ph type="title"/>
          </p:nvPr>
        </p:nvSpPr>
        <p:spPr/>
        <p:txBody>
          <a:bodyPr/>
          <a:lstStyle/>
          <a:p>
            <a:r>
              <a:rPr lang="en-US" dirty="0">
                <a:latin typeface="Barlow ExtraBold"/>
              </a:rPr>
              <a:t>Editing A Published Policy</a:t>
            </a:r>
            <a:endParaRPr lang="en-US" dirty="0"/>
          </a:p>
        </p:txBody>
      </p:sp>
      <p:sp>
        <p:nvSpPr>
          <p:cNvPr id="5" name="Subtitle 4">
            <a:extLst>
              <a:ext uri="{FF2B5EF4-FFF2-40B4-BE49-F238E27FC236}">
                <a16:creationId xmlns:a16="http://schemas.microsoft.com/office/drawing/2014/main" id="{933042CB-6B98-B5F2-0702-776A041B7620}"/>
              </a:ext>
            </a:extLst>
          </p:cNvPr>
          <p:cNvSpPr>
            <a:spLocks noGrp="1"/>
          </p:cNvSpPr>
          <p:nvPr>
            <p:ph type="subTitle" idx="12"/>
          </p:nvPr>
        </p:nvSpPr>
        <p:spPr/>
        <p:txBody>
          <a:bodyPr/>
          <a:lstStyle/>
          <a:p>
            <a:r>
              <a:rPr lang="en-US"/>
              <a:t>Making small changes to a policy</a:t>
            </a:r>
          </a:p>
        </p:txBody>
      </p:sp>
      <p:sp>
        <p:nvSpPr>
          <p:cNvPr id="6" name="Slide Number Placeholder 5">
            <a:extLst>
              <a:ext uri="{FF2B5EF4-FFF2-40B4-BE49-F238E27FC236}">
                <a16:creationId xmlns:a16="http://schemas.microsoft.com/office/drawing/2014/main" id="{4F0759F1-FA53-10F9-1236-8F141D5BAD8E}"/>
              </a:ext>
            </a:extLst>
          </p:cNvPr>
          <p:cNvSpPr>
            <a:spLocks noGrp="1"/>
          </p:cNvSpPr>
          <p:nvPr>
            <p:ph type="sldNum" sz="quarter" idx="13"/>
          </p:nvPr>
        </p:nvSpPr>
        <p:spPr/>
        <p:txBody>
          <a:bodyPr/>
          <a:lstStyle/>
          <a:p>
            <a:fld id="{44661A95-0089-4306-9485-D330C59FE3ED}" type="slidenum">
              <a:rPr lang="de-DE" smtClean="0"/>
              <a:pPr/>
              <a:t>23</a:t>
            </a:fld>
            <a:endParaRPr lang="de-DE"/>
          </a:p>
        </p:txBody>
      </p:sp>
      <p:pic>
        <p:nvPicPr>
          <p:cNvPr id="9" name="Picture 8">
            <a:extLst>
              <a:ext uri="{FF2B5EF4-FFF2-40B4-BE49-F238E27FC236}">
                <a16:creationId xmlns:a16="http://schemas.microsoft.com/office/drawing/2014/main" id="{7AB17D52-9030-5463-B830-B1B04EAA652D}"/>
              </a:ext>
            </a:extLst>
          </p:cNvPr>
          <p:cNvPicPr>
            <a:picLocks noChangeAspect="1"/>
          </p:cNvPicPr>
          <p:nvPr/>
        </p:nvPicPr>
        <p:blipFill>
          <a:blip r:embed="rId2"/>
          <a:srcRect l="-207" r="6676"/>
          <a:stretch>
            <a:fillRect/>
          </a:stretch>
        </p:blipFill>
        <p:spPr>
          <a:xfrm>
            <a:off x="1108612" y="2523481"/>
            <a:ext cx="10024425" cy="1103983"/>
          </a:xfrm>
          <a:prstGeom prst="rect">
            <a:avLst/>
          </a:prstGeom>
          <a:ln>
            <a:noFill/>
          </a:ln>
        </p:spPr>
      </p:pic>
      <p:sp>
        <p:nvSpPr>
          <p:cNvPr id="7" name="Text Placeholder 3">
            <a:extLst>
              <a:ext uri="{FF2B5EF4-FFF2-40B4-BE49-F238E27FC236}">
                <a16:creationId xmlns:a16="http://schemas.microsoft.com/office/drawing/2014/main" id="{7AD501F4-B08F-B43D-8597-8AA58DAF73CA}"/>
              </a:ext>
            </a:extLst>
          </p:cNvPr>
          <p:cNvSpPr txBox="1">
            <a:spLocks/>
          </p:cNvSpPr>
          <p:nvPr/>
        </p:nvSpPr>
        <p:spPr>
          <a:xfrm>
            <a:off x="1087525" y="4040055"/>
            <a:ext cx="10012275" cy="1908800"/>
          </a:xfrm>
          <a:prstGeom prst="rect">
            <a:avLst/>
          </a:prstGeom>
        </p:spPr>
        <p:txBody>
          <a:bodyPr lIns="91440" tIns="45720" rIns="91440" bIns="4572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2">
              <a:spcAft>
                <a:spcPts val="600"/>
              </a:spcAft>
              <a:buClr>
                <a:srgbClr val="E90055"/>
              </a:buClr>
              <a:buBlip>
                <a:blip r:embed="rId4"/>
              </a:buBlip>
              <a:defRPr/>
            </a:pPr>
            <a:r>
              <a:rPr lang="en-US" sz="1800" dirty="0"/>
              <a:t>The Policies module allows you to make a small change to an already-published version – for example to correct a typo.</a:t>
            </a:r>
          </a:p>
          <a:p>
            <a:pPr lvl="2">
              <a:spcAft>
                <a:spcPts val="600"/>
              </a:spcAft>
              <a:buClr>
                <a:srgbClr val="E90055"/>
              </a:buClr>
              <a:buBlip>
                <a:blip r:embed="rId4"/>
              </a:buBlip>
              <a:defRPr/>
            </a:pPr>
            <a:r>
              <a:rPr lang="en-US" sz="1800" dirty="0"/>
              <a:t>Click on the </a:t>
            </a:r>
            <a:r>
              <a:rPr lang="en-US" sz="1800" b="1" dirty="0"/>
              <a:t>‘Ellipses’ </a:t>
            </a:r>
            <a:r>
              <a:rPr lang="en-US" sz="1800" dirty="0"/>
              <a:t>in the upper right corner and select </a:t>
            </a:r>
            <a:r>
              <a:rPr lang="en-US" sz="1800" b="1" dirty="0"/>
              <a:t>‘Edit a Policy’ </a:t>
            </a:r>
            <a:r>
              <a:rPr lang="en-US" sz="1800" dirty="0"/>
              <a:t>to make a small change without creating a new version or restarting attestation. No notifications will be sent out. All changes will be logged in the policy history.</a:t>
            </a:r>
          </a:p>
          <a:p>
            <a:pPr marL="266700" lvl="2" indent="-266700">
              <a:spcAft>
                <a:spcPts val="600"/>
              </a:spcAft>
              <a:buClr>
                <a:srgbClr val="E90055"/>
              </a:buClr>
              <a:buFontTx/>
              <a:buBlip>
                <a:blip r:embed="rId4"/>
              </a:buBlip>
              <a:defRPr/>
            </a:pPr>
            <a:endParaRPr lang="en-US" dirty="0"/>
          </a:p>
        </p:txBody>
      </p:sp>
    </p:spTree>
    <p:extLst>
      <p:ext uri="{BB962C8B-B14F-4D97-AF65-F5344CB8AC3E}">
        <p14:creationId xmlns:p14="http://schemas.microsoft.com/office/powerpoint/2010/main" val="378594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101E4-A36F-7D00-B2C3-48D53808ACDF}"/>
              </a:ext>
            </a:extLst>
          </p:cNvPr>
          <p:cNvSpPr>
            <a:spLocks noGrp="1"/>
          </p:cNvSpPr>
          <p:nvPr>
            <p:ph type="body" sz="quarter" idx="15"/>
          </p:nvPr>
        </p:nvSpPr>
        <p:spPr>
          <a:xfrm>
            <a:off x="1092200" y="5105920"/>
            <a:ext cx="10007601" cy="728110"/>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Once in edit mode, click </a:t>
            </a:r>
            <a:r>
              <a:rPr lang="en-US" b="1" dirty="0"/>
              <a:t>‘Edit’ </a:t>
            </a:r>
            <a:r>
              <a:rPr lang="en-US" dirty="0"/>
              <a:t>to the right of ‘Policy data’ to step through and make small edits.</a:t>
            </a:r>
          </a:p>
        </p:txBody>
      </p:sp>
      <p:sp>
        <p:nvSpPr>
          <p:cNvPr id="6" name="Title 5">
            <a:extLst>
              <a:ext uri="{FF2B5EF4-FFF2-40B4-BE49-F238E27FC236}">
                <a16:creationId xmlns:a16="http://schemas.microsoft.com/office/drawing/2014/main" id="{CD8CE02A-4948-AD82-8A9F-3006330FF24D}"/>
              </a:ext>
            </a:extLst>
          </p:cNvPr>
          <p:cNvSpPr>
            <a:spLocks noGrp="1"/>
          </p:cNvSpPr>
          <p:nvPr>
            <p:ph type="title"/>
          </p:nvPr>
        </p:nvSpPr>
        <p:spPr/>
        <p:txBody>
          <a:bodyPr/>
          <a:lstStyle/>
          <a:p>
            <a:r>
              <a:rPr lang="en-US" dirty="0">
                <a:latin typeface="Barlow ExtraBold"/>
              </a:rPr>
              <a:t>Editing A Published Policy</a:t>
            </a:r>
            <a:endParaRPr lang="en-US" dirty="0"/>
          </a:p>
        </p:txBody>
      </p:sp>
      <p:sp>
        <p:nvSpPr>
          <p:cNvPr id="7" name="Slide Number Placeholder 6">
            <a:extLst>
              <a:ext uri="{FF2B5EF4-FFF2-40B4-BE49-F238E27FC236}">
                <a16:creationId xmlns:a16="http://schemas.microsoft.com/office/drawing/2014/main" id="{7256D887-4A44-C78D-64FF-F515792A9B1B}"/>
              </a:ext>
            </a:extLst>
          </p:cNvPr>
          <p:cNvSpPr>
            <a:spLocks noGrp="1"/>
          </p:cNvSpPr>
          <p:nvPr>
            <p:ph type="sldNum" sz="quarter" idx="17"/>
          </p:nvPr>
        </p:nvSpPr>
        <p:spPr/>
        <p:txBody>
          <a:bodyPr/>
          <a:lstStyle/>
          <a:p>
            <a:fld id="{44661A95-0089-4306-9485-D330C59FE3ED}" type="slidenum">
              <a:rPr lang="de-DE" smtClean="0"/>
              <a:pPr/>
              <a:t>24</a:t>
            </a:fld>
            <a:endParaRPr lang="de-DE"/>
          </a:p>
        </p:txBody>
      </p:sp>
      <p:pic>
        <p:nvPicPr>
          <p:cNvPr id="16" name="Picture 15">
            <a:extLst>
              <a:ext uri="{FF2B5EF4-FFF2-40B4-BE49-F238E27FC236}">
                <a16:creationId xmlns:a16="http://schemas.microsoft.com/office/drawing/2014/main" id="{60B263A2-1482-EF12-5617-704C14A4C4D2}"/>
              </a:ext>
            </a:extLst>
          </p:cNvPr>
          <p:cNvPicPr>
            <a:picLocks noChangeAspect="1"/>
          </p:cNvPicPr>
          <p:nvPr/>
        </p:nvPicPr>
        <p:blipFill>
          <a:blip r:embed="rId3"/>
          <a:stretch>
            <a:fillRect/>
          </a:stretch>
        </p:blipFill>
        <p:spPr>
          <a:xfrm>
            <a:off x="1351577" y="2113509"/>
            <a:ext cx="9485264" cy="2630564"/>
          </a:xfrm>
          <a:prstGeom prst="rect">
            <a:avLst/>
          </a:prstGeom>
          <a:ln>
            <a:noFill/>
          </a:ln>
        </p:spPr>
      </p:pic>
    </p:spTree>
    <p:extLst>
      <p:ext uri="{BB962C8B-B14F-4D97-AF65-F5344CB8AC3E}">
        <p14:creationId xmlns:p14="http://schemas.microsoft.com/office/powerpoint/2010/main" val="144691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106D3-2728-0FB5-DAB4-D618C860E416}"/>
              </a:ext>
            </a:extLst>
          </p:cNvPr>
          <p:cNvSpPr>
            <a:spLocks noGrp="1"/>
          </p:cNvSpPr>
          <p:nvPr>
            <p:ph idx="1"/>
          </p:nvPr>
        </p:nvSpPr>
        <p:spPr>
          <a:xfrm>
            <a:off x="1092200" y="1785537"/>
            <a:ext cx="4089400" cy="4415892"/>
          </a:xfrm>
        </p:spPr>
        <p:txBody>
          <a:bodyPr vert="horz" lIns="0" tIns="0" rIns="0" bIns="0" rtlCol="0" anchor="t">
            <a:normAutofit/>
          </a:bodyPr>
          <a:lstStyle/>
          <a:p>
            <a:pPr marL="266700" lvl="2" indent="-266700">
              <a:spcAft>
                <a:spcPts val="600"/>
              </a:spcAft>
              <a:buClr>
                <a:srgbClr val="E90055"/>
              </a:buClr>
              <a:buBlip>
                <a:blip r:embed="rId2"/>
              </a:buBlip>
              <a:defRPr/>
            </a:pPr>
            <a:r>
              <a:rPr lang="en-US" dirty="0"/>
              <a:t>After updates are made, a pop-up window will summarize the changes that have been made. You can edit this text as needed. Then click </a:t>
            </a:r>
            <a:r>
              <a:rPr lang="en-US" b="1" dirty="0"/>
              <a:t>‘Update policy.’</a:t>
            </a:r>
          </a:p>
          <a:p>
            <a:pPr marL="0" lvl="2" indent="0">
              <a:spcAft>
                <a:spcPts val="600"/>
              </a:spcAft>
              <a:buClr>
                <a:srgbClr val="E90055"/>
              </a:buClr>
              <a:buNone/>
              <a:defRPr/>
            </a:pPr>
            <a:endParaRPr lang="en-US" dirty="0"/>
          </a:p>
          <a:p>
            <a:pPr marL="266700" lvl="2" indent="-266700">
              <a:spcAft>
                <a:spcPts val="600"/>
              </a:spcAft>
              <a:buClr>
                <a:srgbClr val="E90055"/>
              </a:buClr>
              <a:buBlip>
                <a:blip r:embed="rId2"/>
              </a:buBlip>
              <a:defRPr/>
            </a:pPr>
            <a:r>
              <a:rPr lang="en-US" dirty="0"/>
              <a:t>The summary of changes will then be displayed in the policy History tab.</a:t>
            </a:r>
          </a:p>
        </p:txBody>
      </p:sp>
      <p:sp>
        <p:nvSpPr>
          <p:cNvPr id="5" name="Title 4">
            <a:extLst>
              <a:ext uri="{FF2B5EF4-FFF2-40B4-BE49-F238E27FC236}">
                <a16:creationId xmlns:a16="http://schemas.microsoft.com/office/drawing/2014/main" id="{62DA1F79-6747-2DA1-BFFD-3ECA3859D7E7}"/>
              </a:ext>
            </a:extLst>
          </p:cNvPr>
          <p:cNvSpPr>
            <a:spLocks noGrp="1"/>
          </p:cNvSpPr>
          <p:nvPr>
            <p:ph type="title"/>
          </p:nvPr>
        </p:nvSpPr>
        <p:spPr>
          <a:xfrm>
            <a:off x="1092200" y="532512"/>
            <a:ext cx="7976555" cy="1127145"/>
          </a:xfrm>
        </p:spPr>
        <p:txBody>
          <a:bodyPr/>
          <a:lstStyle/>
          <a:p>
            <a:r>
              <a:rPr lang="en-US" dirty="0">
                <a:latin typeface="Barlow ExtraBold"/>
              </a:rPr>
              <a:t>Editing A Published Policy</a:t>
            </a:r>
            <a:endParaRPr lang="en-US" dirty="0"/>
          </a:p>
        </p:txBody>
      </p:sp>
      <p:sp>
        <p:nvSpPr>
          <p:cNvPr id="6" name="Slide Number Placeholder 5">
            <a:extLst>
              <a:ext uri="{FF2B5EF4-FFF2-40B4-BE49-F238E27FC236}">
                <a16:creationId xmlns:a16="http://schemas.microsoft.com/office/drawing/2014/main" id="{B6B89FA8-D37A-E877-DA87-5D094A3295F0}"/>
              </a:ext>
            </a:extLst>
          </p:cNvPr>
          <p:cNvSpPr>
            <a:spLocks noGrp="1"/>
          </p:cNvSpPr>
          <p:nvPr>
            <p:ph type="sldNum" sz="quarter" idx="15"/>
          </p:nvPr>
        </p:nvSpPr>
        <p:spPr/>
        <p:txBody>
          <a:bodyPr/>
          <a:lstStyle/>
          <a:p>
            <a:fld id="{44661A95-0089-4306-9485-D330C59FE3ED}" type="slidenum">
              <a:rPr lang="de-DE" smtClean="0"/>
              <a:pPr/>
              <a:t>25</a:t>
            </a:fld>
            <a:endParaRPr lang="de-DE"/>
          </a:p>
        </p:txBody>
      </p:sp>
      <p:pic>
        <p:nvPicPr>
          <p:cNvPr id="4" name="Picture 3">
            <a:extLst>
              <a:ext uri="{FF2B5EF4-FFF2-40B4-BE49-F238E27FC236}">
                <a16:creationId xmlns:a16="http://schemas.microsoft.com/office/drawing/2014/main" id="{7A3E02D4-AE6C-6EF1-1134-999BE801266C}"/>
              </a:ext>
            </a:extLst>
          </p:cNvPr>
          <p:cNvPicPr>
            <a:picLocks noChangeAspect="1"/>
          </p:cNvPicPr>
          <p:nvPr/>
        </p:nvPicPr>
        <p:blipFill>
          <a:blip r:embed="rId3"/>
          <a:srcRect l="1984" t="8085" r="2705" b="20236"/>
          <a:stretch>
            <a:fillRect/>
          </a:stretch>
        </p:blipFill>
        <p:spPr>
          <a:xfrm>
            <a:off x="6242323" y="1785239"/>
            <a:ext cx="3187695" cy="1360365"/>
          </a:xfrm>
          <a:prstGeom prst="rect">
            <a:avLst/>
          </a:prstGeom>
          <a:ln>
            <a:noFill/>
          </a:ln>
        </p:spPr>
      </p:pic>
      <p:pic>
        <p:nvPicPr>
          <p:cNvPr id="8" name="Picture 7">
            <a:extLst>
              <a:ext uri="{FF2B5EF4-FFF2-40B4-BE49-F238E27FC236}">
                <a16:creationId xmlns:a16="http://schemas.microsoft.com/office/drawing/2014/main" id="{2D21D905-D797-58E5-7112-B1DB24113CED}"/>
              </a:ext>
            </a:extLst>
          </p:cNvPr>
          <p:cNvPicPr>
            <a:picLocks noChangeAspect="1"/>
          </p:cNvPicPr>
          <p:nvPr/>
        </p:nvPicPr>
        <p:blipFill>
          <a:blip r:embed="rId4"/>
          <a:stretch>
            <a:fillRect/>
          </a:stretch>
        </p:blipFill>
        <p:spPr>
          <a:xfrm>
            <a:off x="6645509" y="3267899"/>
            <a:ext cx="2380296" cy="2934783"/>
          </a:xfrm>
          <a:prstGeom prst="rect">
            <a:avLst/>
          </a:prstGeom>
          <a:ln>
            <a:noFill/>
          </a:ln>
        </p:spPr>
      </p:pic>
    </p:spTree>
    <p:extLst>
      <p:ext uri="{BB962C8B-B14F-4D97-AF65-F5344CB8AC3E}">
        <p14:creationId xmlns:p14="http://schemas.microsoft.com/office/powerpoint/2010/main" val="317010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018A-7246-E615-93E1-D22E0F80F1B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D4C128AF-4D45-CD6F-4354-2E20CD9C4192}"/>
              </a:ext>
            </a:extLst>
          </p:cNvPr>
          <p:cNvSpPr>
            <a:spLocks noGrp="1"/>
          </p:cNvSpPr>
          <p:nvPr>
            <p:ph type="body" idx="1"/>
          </p:nvPr>
        </p:nvSpPr>
        <p:spPr bwMode="gray">
          <a:xfrm>
            <a:off x="1092199" y="1412875"/>
            <a:ext cx="5834693" cy="4356385"/>
          </a:xfrm>
        </p:spPr>
        <p:txBody>
          <a:bodyPr/>
          <a:lstStyle/>
          <a:p>
            <a:r>
              <a:rPr lang="de-DE" dirty="0">
                <a:latin typeface="Barlow ExtraBold"/>
              </a:rPr>
              <a:t>Creating a New Version of a Published Policy</a:t>
            </a:r>
            <a:endParaRPr lang="de-DE" dirty="0"/>
          </a:p>
        </p:txBody>
      </p:sp>
      <p:sp>
        <p:nvSpPr>
          <p:cNvPr id="8" name="Textplatzhalter 7">
            <a:extLst>
              <a:ext uri="{FF2B5EF4-FFF2-40B4-BE49-F238E27FC236}">
                <a16:creationId xmlns:a16="http://schemas.microsoft.com/office/drawing/2014/main" id="{6C3AE93E-202E-BBB7-972E-0E0C7AD68152}"/>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20" name="Titel 19">
            <a:extLst>
              <a:ext uri="{FF2B5EF4-FFF2-40B4-BE49-F238E27FC236}">
                <a16:creationId xmlns:a16="http://schemas.microsoft.com/office/drawing/2014/main" id="{4D7B5F76-F51B-C8D0-55F9-7E8485A3A497}"/>
              </a:ext>
            </a:extLst>
          </p:cNvPr>
          <p:cNvSpPr>
            <a:spLocks noGrp="1"/>
          </p:cNvSpPr>
          <p:nvPr>
            <p:ph type="title"/>
          </p:nvPr>
        </p:nvSpPr>
        <p:spPr/>
        <p:txBody>
          <a:bodyPr/>
          <a:lstStyle/>
          <a:p>
            <a:r>
              <a:rPr lang="de-DE" dirty="0"/>
              <a:t>05</a:t>
            </a:r>
          </a:p>
        </p:txBody>
      </p:sp>
    </p:spTree>
    <p:extLst>
      <p:ext uri="{BB962C8B-B14F-4D97-AF65-F5344CB8AC3E}">
        <p14:creationId xmlns:p14="http://schemas.microsoft.com/office/powerpoint/2010/main" val="316335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9F9356-902E-1AB6-EB08-BA53835A0496}"/>
              </a:ext>
            </a:extLst>
          </p:cNvPr>
          <p:cNvSpPr>
            <a:spLocks noGrp="1"/>
          </p:cNvSpPr>
          <p:nvPr>
            <p:ph idx="1"/>
          </p:nvPr>
        </p:nvSpPr>
        <p:spPr>
          <a:xfrm>
            <a:off x="1092200" y="2312876"/>
            <a:ext cx="5003800" cy="3745024"/>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Using the same ellipses menu, you can </a:t>
            </a:r>
            <a:r>
              <a:rPr lang="en-US" b="1" dirty="0"/>
              <a:t>‘Create new version’ </a:t>
            </a:r>
            <a:r>
              <a:rPr lang="en-US" dirty="0"/>
              <a:t>of a policy.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When creating a new version, you can make major edits to the policy.</a:t>
            </a:r>
          </a:p>
          <a:p>
            <a:pPr lvl="3" indent="-266700">
              <a:buClr>
                <a:srgbClr val="E90055"/>
              </a:buClr>
              <a:defRPr/>
            </a:pPr>
            <a:endParaRPr lang="en-US" dirty="0"/>
          </a:p>
          <a:p>
            <a:pPr marL="276225" lvl="3" indent="0">
              <a:buClr>
                <a:srgbClr val="E90055"/>
              </a:buClr>
              <a:buNone/>
              <a:defRPr/>
            </a:pPr>
            <a:endParaRPr lang="en-US" dirty="0"/>
          </a:p>
        </p:txBody>
      </p:sp>
      <p:sp>
        <p:nvSpPr>
          <p:cNvPr id="5" name="Title 4">
            <a:extLst>
              <a:ext uri="{FF2B5EF4-FFF2-40B4-BE49-F238E27FC236}">
                <a16:creationId xmlns:a16="http://schemas.microsoft.com/office/drawing/2014/main" id="{949A8FE5-DB36-03C8-778A-7774605D0E63}"/>
              </a:ext>
            </a:extLst>
          </p:cNvPr>
          <p:cNvSpPr>
            <a:spLocks noGrp="1"/>
          </p:cNvSpPr>
          <p:nvPr>
            <p:ph type="title"/>
          </p:nvPr>
        </p:nvSpPr>
        <p:spPr/>
        <p:txBody>
          <a:bodyPr/>
          <a:lstStyle/>
          <a:p>
            <a:r>
              <a:rPr lang="en-US" dirty="0">
                <a:latin typeface="Barlow ExtraBold"/>
              </a:rPr>
              <a:t>Creating a New Version of a Published Policy</a:t>
            </a:r>
            <a:endParaRPr lang="en-US" dirty="0"/>
          </a:p>
        </p:txBody>
      </p:sp>
      <p:sp>
        <p:nvSpPr>
          <p:cNvPr id="8" name="Subtitle 7">
            <a:extLst>
              <a:ext uri="{FF2B5EF4-FFF2-40B4-BE49-F238E27FC236}">
                <a16:creationId xmlns:a16="http://schemas.microsoft.com/office/drawing/2014/main" id="{D56C1361-EC66-9468-4CB0-03ABEB9F7896}"/>
              </a:ext>
            </a:extLst>
          </p:cNvPr>
          <p:cNvSpPr>
            <a:spLocks noGrp="1"/>
          </p:cNvSpPr>
          <p:nvPr>
            <p:ph type="subTitle" idx="12"/>
          </p:nvPr>
        </p:nvSpPr>
        <p:spPr/>
        <p:txBody>
          <a:bodyPr vert="horz" wrap="square" lIns="0" tIns="0" rIns="0" bIns="0" rtlCol="0" anchor="t">
            <a:normAutofit/>
          </a:bodyPr>
          <a:lstStyle/>
          <a:p>
            <a:r>
              <a:rPr lang="en-US" dirty="0">
                <a:latin typeface="Barlow Medium"/>
              </a:rPr>
              <a:t>For significant updates that require </a:t>
            </a:r>
            <a:r>
              <a:rPr lang="en-US">
                <a:latin typeface="Barlow Medium"/>
              </a:rPr>
              <a:t>reattestation</a:t>
            </a:r>
            <a:endParaRPr lang="en-US" dirty="0">
              <a:latin typeface="Barlow Medium"/>
            </a:endParaRPr>
          </a:p>
        </p:txBody>
      </p:sp>
      <p:sp>
        <p:nvSpPr>
          <p:cNvPr id="6" name="Slide Number Placeholder 5">
            <a:extLst>
              <a:ext uri="{FF2B5EF4-FFF2-40B4-BE49-F238E27FC236}">
                <a16:creationId xmlns:a16="http://schemas.microsoft.com/office/drawing/2014/main" id="{B88E9173-4FC7-EC10-9692-79A134ED5C2E}"/>
              </a:ext>
            </a:extLst>
          </p:cNvPr>
          <p:cNvSpPr>
            <a:spLocks noGrp="1"/>
          </p:cNvSpPr>
          <p:nvPr>
            <p:ph type="sldNum" sz="quarter" idx="13"/>
          </p:nvPr>
        </p:nvSpPr>
        <p:spPr/>
        <p:txBody>
          <a:bodyPr/>
          <a:lstStyle/>
          <a:p>
            <a:fld id="{44661A95-0089-4306-9485-D330C59FE3ED}" type="slidenum">
              <a:rPr lang="de-DE" smtClean="0"/>
              <a:pPr/>
              <a:t>27</a:t>
            </a:fld>
            <a:endParaRPr lang="de-DE"/>
          </a:p>
        </p:txBody>
      </p:sp>
      <p:pic>
        <p:nvPicPr>
          <p:cNvPr id="9" name="Picture 8">
            <a:extLst>
              <a:ext uri="{FF2B5EF4-FFF2-40B4-BE49-F238E27FC236}">
                <a16:creationId xmlns:a16="http://schemas.microsoft.com/office/drawing/2014/main" id="{DDDBD2E0-8D95-786C-57F6-6820C3D6556B}"/>
              </a:ext>
            </a:extLst>
          </p:cNvPr>
          <p:cNvPicPr>
            <a:picLocks noChangeAspect="1"/>
          </p:cNvPicPr>
          <p:nvPr/>
        </p:nvPicPr>
        <p:blipFill>
          <a:blip r:embed="rId3"/>
          <a:stretch>
            <a:fillRect/>
          </a:stretch>
        </p:blipFill>
        <p:spPr>
          <a:xfrm>
            <a:off x="6406410" y="2313556"/>
            <a:ext cx="4311872" cy="2502029"/>
          </a:xfrm>
          <a:prstGeom prst="rect">
            <a:avLst/>
          </a:prstGeom>
          <a:ln>
            <a:noFill/>
          </a:ln>
        </p:spPr>
      </p:pic>
    </p:spTree>
    <p:extLst>
      <p:ext uri="{BB962C8B-B14F-4D97-AF65-F5344CB8AC3E}">
        <p14:creationId xmlns:p14="http://schemas.microsoft.com/office/powerpoint/2010/main" val="62346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BBAAB-2CB5-B798-61A2-04BCC216ADE4}"/>
              </a:ext>
            </a:extLst>
          </p:cNvPr>
          <p:cNvSpPr>
            <a:spLocks noGrp="1"/>
          </p:cNvSpPr>
          <p:nvPr>
            <p:ph type="title"/>
          </p:nvPr>
        </p:nvSpPr>
        <p:spPr/>
        <p:txBody>
          <a:bodyPr/>
          <a:lstStyle/>
          <a:p>
            <a:r>
              <a:rPr lang="en-US" dirty="0"/>
              <a:t>Creating a New Version of a Published Policy</a:t>
            </a:r>
          </a:p>
        </p:txBody>
      </p:sp>
      <p:sp>
        <p:nvSpPr>
          <p:cNvPr id="6" name="Slide Number Placeholder 5">
            <a:extLst>
              <a:ext uri="{FF2B5EF4-FFF2-40B4-BE49-F238E27FC236}">
                <a16:creationId xmlns:a16="http://schemas.microsoft.com/office/drawing/2014/main" id="{769646FE-E7AA-BF3A-025B-2AEF8D11835D}"/>
              </a:ext>
            </a:extLst>
          </p:cNvPr>
          <p:cNvSpPr>
            <a:spLocks noGrp="1"/>
          </p:cNvSpPr>
          <p:nvPr>
            <p:ph type="sldNum" sz="quarter" idx="13"/>
          </p:nvPr>
        </p:nvSpPr>
        <p:spPr/>
        <p:txBody>
          <a:bodyPr/>
          <a:lstStyle/>
          <a:p>
            <a:fld id="{44661A95-0089-4306-9485-D330C59FE3ED}" type="slidenum">
              <a:rPr lang="de-DE" smtClean="0"/>
              <a:pPr/>
              <a:t>28</a:t>
            </a:fld>
            <a:endParaRPr lang="de-DE"/>
          </a:p>
        </p:txBody>
      </p:sp>
      <p:sp>
        <p:nvSpPr>
          <p:cNvPr id="8" name="Content Placeholder 6">
            <a:extLst>
              <a:ext uri="{FF2B5EF4-FFF2-40B4-BE49-F238E27FC236}">
                <a16:creationId xmlns:a16="http://schemas.microsoft.com/office/drawing/2014/main" id="{311C366A-8146-6316-27BE-3937C9CAEA0C}"/>
              </a:ext>
            </a:extLst>
          </p:cNvPr>
          <p:cNvSpPr>
            <a:spLocks noGrp="1"/>
          </p:cNvSpPr>
          <p:nvPr>
            <p:ph idx="1"/>
          </p:nvPr>
        </p:nvSpPr>
        <p:spPr>
          <a:xfrm>
            <a:off x="1092200" y="2105488"/>
            <a:ext cx="5003800" cy="3745024"/>
          </a:xfrm>
        </p:spPr>
        <p:txBody>
          <a:bodyPr vert="horz" lIns="0" tIns="0" rIns="0" bIns="0" rtlCol="0" anchor="t">
            <a:normAutofit/>
          </a:bodyPr>
          <a:lstStyle/>
          <a:p>
            <a:pPr lvl="2">
              <a:buClr>
                <a:srgbClr val="E90055"/>
              </a:buClr>
              <a:defRPr/>
            </a:pPr>
            <a:r>
              <a:rPr lang="en-US" dirty="0"/>
              <a:t>When you click </a:t>
            </a:r>
            <a:r>
              <a:rPr lang="en-US" b="1" dirty="0"/>
              <a:t>‘Create new version’ </a:t>
            </a:r>
            <a:r>
              <a:rPr lang="en-US" dirty="0"/>
              <a:t>you will see a pop up that asks if you would like to keep completed attestations.</a:t>
            </a:r>
          </a:p>
          <a:p>
            <a:pPr lvl="2">
              <a:buClr>
                <a:srgbClr val="E90055"/>
              </a:buClr>
              <a:defRPr/>
            </a:pPr>
            <a:r>
              <a:rPr lang="en-US" dirty="0"/>
              <a:t>If you would like all employees who have already attested to this policy to re-attest uncheck this box.</a:t>
            </a:r>
          </a:p>
          <a:p>
            <a:pPr lvl="2">
              <a:buClr>
                <a:srgbClr val="E90055"/>
              </a:buClr>
              <a:defRPr/>
            </a:pPr>
            <a:r>
              <a:rPr lang="en-US" dirty="0"/>
              <a:t>Otherwise, leave as is and the policy will be updated for all future attestations.</a:t>
            </a:r>
          </a:p>
          <a:p>
            <a:pPr lvl="2" indent="-266700">
              <a:buClr>
                <a:srgbClr val="E90055"/>
              </a:buClr>
              <a:buChar char="•"/>
              <a:defRPr/>
            </a:pPr>
            <a:endParaRPr lang="en-US" dirty="0"/>
          </a:p>
          <a:p>
            <a:pPr lvl="3" indent="-266700">
              <a:buClr>
                <a:srgbClr val="E90055"/>
              </a:buClr>
              <a:buChar char="•"/>
              <a:defRPr/>
            </a:pPr>
            <a:endParaRPr lang="en-US" dirty="0"/>
          </a:p>
          <a:p>
            <a:pPr marL="276225" lvl="3" indent="0">
              <a:buClr>
                <a:srgbClr val="E90055"/>
              </a:buClr>
              <a:buNone/>
              <a:defRPr/>
            </a:pPr>
            <a:endParaRPr lang="en-US" dirty="0"/>
          </a:p>
        </p:txBody>
      </p:sp>
      <p:pic>
        <p:nvPicPr>
          <p:cNvPr id="11" name="Picture 10">
            <a:extLst>
              <a:ext uri="{FF2B5EF4-FFF2-40B4-BE49-F238E27FC236}">
                <a16:creationId xmlns:a16="http://schemas.microsoft.com/office/drawing/2014/main" id="{25598A3B-B811-4FA6-7021-08F379EB6674}"/>
              </a:ext>
            </a:extLst>
          </p:cNvPr>
          <p:cNvPicPr>
            <a:picLocks noChangeAspect="1"/>
          </p:cNvPicPr>
          <p:nvPr/>
        </p:nvPicPr>
        <p:blipFill>
          <a:blip r:embed="rId2"/>
          <a:srcRect/>
          <a:stretch/>
        </p:blipFill>
        <p:spPr>
          <a:xfrm>
            <a:off x="6451104" y="2109422"/>
            <a:ext cx="4614267" cy="3233355"/>
          </a:xfrm>
          <a:prstGeom prst="rect">
            <a:avLst/>
          </a:prstGeom>
          <a:ln>
            <a:noFill/>
          </a:ln>
        </p:spPr>
      </p:pic>
    </p:spTree>
    <p:extLst>
      <p:ext uri="{BB962C8B-B14F-4D97-AF65-F5344CB8AC3E}">
        <p14:creationId xmlns:p14="http://schemas.microsoft.com/office/powerpoint/2010/main" val="390773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E5C24E-853B-B4A6-BD1C-FD34FFBB3E3A}"/>
              </a:ext>
            </a:extLst>
          </p:cNvPr>
          <p:cNvSpPr>
            <a:spLocks noGrp="1"/>
          </p:cNvSpPr>
          <p:nvPr>
            <p:ph sz="half" idx="1"/>
          </p:nvPr>
        </p:nvSpPr>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After creating a new version, you can find it in the Work in progress tab with the applicable version number.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can </a:t>
            </a:r>
            <a:r>
              <a:rPr lang="en-US" b="1" dirty="0"/>
              <a:t>‘Edit’ </a:t>
            </a:r>
            <a:r>
              <a:rPr lang="en-US" dirty="0"/>
              <a:t>each section as needed.  </a:t>
            </a:r>
          </a:p>
          <a:p>
            <a:pPr marL="266700" lvl="2" indent="-266700">
              <a:spcAft>
                <a:spcPts val="600"/>
              </a:spcAft>
              <a:buClr>
                <a:srgbClr val="E90055"/>
              </a:buClr>
              <a:buBlip>
                <a:blip r:embed="rId2"/>
              </a:buBlip>
              <a:defRPr/>
            </a:pPr>
            <a:r>
              <a:rPr lang="en-US" dirty="0"/>
              <a:t>Once edits are complete, select </a:t>
            </a:r>
            <a:r>
              <a:rPr lang="en-US" b="1" dirty="0"/>
              <a:t>‘Request Approval’ </a:t>
            </a:r>
            <a:r>
              <a:rPr lang="en-US" dirty="0"/>
              <a:t>or </a:t>
            </a:r>
            <a:r>
              <a:rPr lang="en-US" b="1" dirty="0"/>
              <a:t>‘Move to Ready.’ </a:t>
            </a:r>
            <a:r>
              <a:rPr lang="en-US" dirty="0"/>
              <a:t>This will move the new version of the policy through the appropriate approval flow.</a:t>
            </a:r>
          </a:p>
        </p:txBody>
      </p:sp>
      <p:sp>
        <p:nvSpPr>
          <p:cNvPr id="10" name="Title 9">
            <a:extLst>
              <a:ext uri="{FF2B5EF4-FFF2-40B4-BE49-F238E27FC236}">
                <a16:creationId xmlns:a16="http://schemas.microsoft.com/office/drawing/2014/main" id="{BAFF7232-5BD8-5D22-BAFB-13DA8555BADA}"/>
              </a:ext>
            </a:extLst>
          </p:cNvPr>
          <p:cNvSpPr>
            <a:spLocks noGrp="1"/>
          </p:cNvSpPr>
          <p:nvPr>
            <p:ph type="title"/>
          </p:nvPr>
        </p:nvSpPr>
        <p:spPr/>
        <p:txBody>
          <a:bodyPr/>
          <a:lstStyle/>
          <a:p>
            <a:r>
              <a:rPr lang="en-US"/>
              <a:t>Creating a New Version of a Policy</a:t>
            </a:r>
          </a:p>
        </p:txBody>
      </p:sp>
      <p:sp>
        <p:nvSpPr>
          <p:cNvPr id="6" name="Slide Number Placeholder 5">
            <a:extLst>
              <a:ext uri="{FF2B5EF4-FFF2-40B4-BE49-F238E27FC236}">
                <a16:creationId xmlns:a16="http://schemas.microsoft.com/office/drawing/2014/main" id="{DA116090-27A2-7162-982D-4A65EA5F62CD}"/>
              </a:ext>
            </a:extLst>
          </p:cNvPr>
          <p:cNvSpPr>
            <a:spLocks noGrp="1"/>
          </p:cNvSpPr>
          <p:nvPr>
            <p:ph type="sldNum" sz="quarter" idx="13"/>
          </p:nvPr>
        </p:nvSpPr>
        <p:spPr/>
        <p:txBody>
          <a:bodyPr/>
          <a:lstStyle/>
          <a:p>
            <a:fld id="{44661A95-0089-4306-9485-D330C59FE3ED}" type="slidenum">
              <a:rPr lang="de-DE" smtClean="0"/>
              <a:pPr/>
              <a:t>29</a:t>
            </a:fld>
            <a:endParaRPr lang="de-DE"/>
          </a:p>
        </p:txBody>
      </p:sp>
      <p:pic>
        <p:nvPicPr>
          <p:cNvPr id="8" name="Picture 7">
            <a:extLst>
              <a:ext uri="{FF2B5EF4-FFF2-40B4-BE49-F238E27FC236}">
                <a16:creationId xmlns:a16="http://schemas.microsoft.com/office/drawing/2014/main" id="{044207B6-6F01-E3A3-B7EB-B56C6C4A8569}"/>
              </a:ext>
            </a:extLst>
          </p:cNvPr>
          <p:cNvPicPr>
            <a:picLocks noChangeAspect="1"/>
          </p:cNvPicPr>
          <p:nvPr/>
        </p:nvPicPr>
        <p:blipFill>
          <a:blip r:embed="rId3"/>
          <a:stretch>
            <a:fillRect/>
          </a:stretch>
        </p:blipFill>
        <p:spPr>
          <a:xfrm>
            <a:off x="6348442" y="2312988"/>
            <a:ext cx="4286470" cy="1130358"/>
          </a:xfrm>
          <a:prstGeom prst="rect">
            <a:avLst/>
          </a:prstGeom>
        </p:spPr>
      </p:pic>
      <p:pic>
        <p:nvPicPr>
          <p:cNvPr id="12" name="Picture 11">
            <a:extLst>
              <a:ext uri="{FF2B5EF4-FFF2-40B4-BE49-F238E27FC236}">
                <a16:creationId xmlns:a16="http://schemas.microsoft.com/office/drawing/2014/main" id="{03E793E4-0D9A-8A8E-F0F5-B66B7ADC0B2D}"/>
              </a:ext>
            </a:extLst>
          </p:cNvPr>
          <p:cNvPicPr>
            <a:picLocks noChangeAspect="1"/>
          </p:cNvPicPr>
          <p:nvPr/>
        </p:nvPicPr>
        <p:blipFill>
          <a:blip r:embed="rId4"/>
          <a:stretch>
            <a:fillRect/>
          </a:stretch>
        </p:blipFill>
        <p:spPr>
          <a:xfrm>
            <a:off x="6639685" y="3938164"/>
            <a:ext cx="3702240" cy="1333569"/>
          </a:xfrm>
          <a:prstGeom prst="rect">
            <a:avLst/>
          </a:prstGeom>
        </p:spPr>
      </p:pic>
    </p:spTree>
    <p:extLst>
      <p:ext uri="{BB962C8B-B14F-4D97-AF65-F5344CB8AC3E}">
        <p14:creationId xmlns:p14="http://schemas.microsoft.com/office/powerpoint/2010/main" val="241589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312256"/>
          </a:xfrm>
        </p:spPr>
        <p:txBody>
          <a:bodyPr vert="horz" wrap="square" lIns="0" tIns="0" rIns="0" bIns="0" numCol="2" spcCol="216000" rtlCol="0" anchor="t">
            <a:normAutofit/>
          </a:bodyPr>
          <a:lstStyle/>
          <a:p>
            <a:r>
              <a:rPr lang="en-US" dirty="0"/>
              <a:t>Policy Attestations and Campaigns</a:t>
            </a:r>
          </a:p>
          <a:p>
            <a:r>
              <a:rPr lang="en-US" dirty="0"/>
              <a:t>Accessing the Policies module and your assigned policies </a:t>
            </a:r>
          </a:p>
          <a:p>
            <a:r>
              <a:rPr lang="en-US" dirty="0"/>
              <a:t>Reviewing a Policy</a:t>
            </a:r>
          </a:p>
          <a:p>
            <a:r>
              <a:rPr lang="en-US" dirty="0"/>
              <a:t>Editing a Published Policy</a:t>
            </a:r>
          </a:p>
          <a:p>
            <a:r>
              <a:rPr lang="en-US" dirty="0">
                <a:ea typeface="+mj-lt"/>
                <a:cs typeface="+mj-lt"/>
              </a:rPr>
              <a:t>Creating a New Version of a Published Policy</a:t>
            </a:r>
          </a:p>
        </p:txBody>
      </p:sp>
      <p:sp>
        <p:nvSpPr>
          <p:cNvPr id="2" name="Titel 1"/>
          <p:cNvSpPr>
            <a:spLocks noGrp="1"/>
          </p:cNvSpPr>
          <p:nvPr>
            <p:ph type="title"/>
          </p:nvPr>
        </p:nvSpPr>
        <p:spPr bwMode="gray">
          <a:xfrm>
            <a:off x="1092200" y="772324"/>
            <a:ext cx="10007600" cy="604039"/>
          </a:xfrm>
        </p:spPr>
        <p:txBody>
          <a:bodyPr/>
          <a:lstStyle/>
          <a:p>
            <a:r>
              <a:rPr lang="de-DE"/>
              <a:t>Agenda</a:t>
            </a:r>
          </a:p>
        </p:txBody>
      </p:sp>
      <p:sp>
        <p:nvSpPr>
          <p:cNvPr id="10" name="Textplatzhalter 9"/>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4D4E46CC-1809-6091-22C3-02D8F10C9862}"/>
              </a:ext>
            </a:extLst>
          </p:cNvPr>
          <p:cNvSpPr>
            <a:spLocks noGrp="1"/>
          </p:cNvSpPr>
          <p:nvPr>
            <p:ph type="sldNum" sz="quarter" idx="14"/>
          </p:nvPr>
        </p:nvSpPr>
        <p:spPr/>
        <p:txBody>
          <a:bodyPr/>
          <a:lstStyle/>
          <a:p>
            <a:fld id="{44661A95-0089-4306-9485-D330C59FE3ED}" type="slidenum">
              <a:rPr lang="de-DE" smtClean="0"/>
              <a:pPr/>
              <a:t>3</a:t>
            </a:fld>
            <a:endParaRPr lang="de-DE"/>
          </a:p>
        </p:txBody>
      </p:sp>
    </p:spTree>
    <p:extLst>
      <p:ext uri="{BB962C8B-B14F-4D97-AF65-F5344CB8AC3E}">
        <p14:creationId xmlns:p14="http://schemas.microsoft.com/office/powerpoint/2010/main" val="208750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285D62-0777-1DC1-6429-2428406A1EFA}"/>
              </a:ext>
            </a:extLst>
          </p:cNvPr>
          <p:cNvSpPr>
            <a:spLocks noGrp="1"/>
          </p:cNvSpPr>
          <p:nvPr>
            <p:ph sz="half" idx="2"/>
          </p:nvPr>
        </p:nvSpPr>
        <p:spPr>
          <a:xfrm>
            <a:off x="6248400" y="2072568"/>
            <a:ext cx="4730749" cy="3417568"/>
          </a:xfrm>
        </p:spPr>
        <p:txBody>
          <a:bodyPr vert="horz" lIns="0" tIns="0" rIns="0" bIns="0" rtlCol="0" anchor="t">
            <a:normAutofit/>
          </a:bodyPr>
          <a:lstStyle/>
          <a:p>
            <a:pPr marL="266700" lvl="2" indent="-266700">
              <a:spcAft>
                <a:spcPts val="600"/>
              </a:spcAft>
              <a:buClr>
                <a:srgbClr val="E90055"/>
              </a:buClr>
              <a:buBlip>
                <a:blip r:embed="rId2"/>
              </a:buBlip>
              <a:defRPr/>
            </a:pPr>
            <a:r>
              <a:rPr lang="en-US" dirty="0"/>
              <a:t>Once all approvals are complete the policy will be marked as ‘Ready to publish.’ </a:t>
            </a:r>
          </a:p>
          <a:p>
            <a:pPr marL="266700" lvl="2" indent="-266700">
              <a:spcAft>
                <a:spcPts val="600"/>
              </a:spcAft>
              <a:buClr>
                <a:srgbClr val="E90055"/>
              </a:buClr>
              <a:buBlip>
                <a:blip r:embed="rId2"/>
              </a:buBlip>
              <a:defRPr/>
            </a:pPr>
            <a:r>
              <a:rPr lang="en-US" dirty="0"/>
              <a:t>The appropriate admin user can open the policy and click </a:t>
            </a:r>
            <a:r>
              <a:rPr lang="en-US" b="1" dirty="0"/>
              <a:t>‘Publish’ </a:t>
            </a:r>
            <a:r>
              <a:rPr lang="en-US" dirty="0"/>
              <a:t>in the upper right corner.</a:t>
            </a:r>
          </a:p>
          <a:p>
            <a:pPr marL="266700" lvl="2" indent="-266700">
              <a:spcAft>
                <a:spcPts val="600"/>
              </a:spcAft>
              <a:buClr>
                <a:srgbClr val="E90055"/>
              </a:buClr>
              <a:buBlip>
                <a:blip r:embed="rId2"/>
              </a:buBlip>
              <a:defRPr/>
            </a:pPr>
            <a:r>
              <a:rPr lang="en-US" dirty="0"/>
              <a:t>This new version of the policy will then be ‘Active’ and displayed in the Published policies tab</a:t>
            </a:r>
          </a:p>
        </p:txBody>
      </p:sp>
      <p:sp>
        <p:nvSpPr>
          <p:cNvPr id="7" name="Title 6">
            <a:extLst>
              <a:ext uri="{FF2B5EF4-FFF2-40B4-BE49-F238E27FC236}">
                <a16:creationId xmlns:a16="http://schemas.microsoft.com/office/drawing/2014/main" id="{D11299F5-F8EE-21A9-D192-3D3872E3EDBA}"/>
              </a:ext>
            </a:extLst>
          </p:cNvPr>
          <p:cNvSpPr>
            <a:spLocks noGrp="1"/>
          </p:cNvSpPr>
          <p:nvPr>
            <p:ph type="title"/>
          </p:nvPr>
        </p:nvSpPr>
        <p:spPr/>
        <p:txBody>
          <a:bodyPr/>
          <a:lstStyle/>
          <a:p>
            <a:r>
              <a:rPr lang="en-US"/>
              <a:t>Creating a New Version of a Policy</a:t>
            </a:r>
          </a:p>
        </p:txBody>
      </p:sp>
      <p:sp>
        <p:nvSpPr>
          <p:cNvPr id="10" name="Subtitle 9">
            <a:extLst>
              <a:ext uri="{FF2B5EF4-FFF2-40B4-BE49-F238E27FC236}">
                <a16:creationId xmlns:a16="http://schemas.microsoft.com/office/drawing/2014/main" id="{F9CD7C52-8F33-984F-B4C5-C5D6F49E706E}"/>
              </a:ext>
            </a:extLst>
          </p:cNvPr>
          <p:cNvSpPr>
            <a:spLocks noGrp="1"/>
          </p:cNvSpPr>
          <p:nvPr>
            <p:ph type="subTitle" idx="12"/>
          </p:nvPr>
        </p:nvSpPr>
        <p:spPr/>
        <p:txBody>
          <a:bodyPr/>
          <a:lstStyle/>
          <a:p>
            <a:r>
              <a:rPr lang="en-US"/>
              <a:t>Publishing the new version</a:t>
            </a:r>
          </a:p>
        </p:txBody>
      </p:sp>
      <p:sp>
        <p:nvSpPr>
          <p:cNvPr id="3" name="Slide Number Placeholder 2">
            <a:extLst>
              <a:ext uri="{FF2B5EF4-FFF2-40B4-BE49-F238E27FC236}">
                <a16:creationId xmlns:a16="http://schemas.microsoft.com/office/drawing/2014/main" id="{0137AE0E-52A3-B343-5EE7-2441E6B90CAA}"/>
              </a:ext>
            </a:extLst>
          </p:cNvPr>
          <p:cNvSpPr>
            <a:spLocks noGrp="1"/>
          </p:cNvSpPr>
          <p:nvPr>
            <p:ph type="sldNum" sz="quarter" idx="13"/>
          </p:nvPr>
        </p:nvSpPr>
        <p:spPr/>
        <p:txBody>
          <a:bodyPr/>
          <a:lstStyle/>
          <a:p>
            <a:fld id="{44661A95-0089-4306-9485-D330C59FE3ED}" type="slidenum">
              <a:rPr lang="de-DE" smtClean="0"/>
              <a:pPr/>
              <a:t>30</a:t>
            </a:fld>
            <a:endParaRPr lang="de-DE"/>
          </a:p>
        </p:txBody>
      </p:sp>
      <p:pic>
        <p:nvPicPr>
          <p:cNvPr id="5" name="Picture 4">
            <a:extLst>
              <a:ext uri="{FF2B5EF4-FFF2-40B4-BE49-F238E27FC236}">
                <a16:creationId xmlns:a16="http://schemas.microsoft.com/office/drawing/2014/main" id="{502B7967-87EF-F8CC-B168-0E11B87BA789}"/>
              </a:ext>
            </a:extLst>
          </p:cNvPr>
          <p:cNvPicPr>
            <a:picLocks noChangeAspect="1"/>
          </p:cNvPicPr>
          <p:nvPr/>
        </p:nvPicPr>
        <p:blipFill>
          <a:blip r:embed="rId3"/>
          <a:srcRect l="155" t="598" b="14653"/>
          <a:stretch>
            <a:fillRect/>
          </a:stretch>
        </p:blipFill>
        <p:spPr>
          <a:xfrm>
            <a:off x="1081695" y="2071529"/>
            <a:ext cx="4483843" cy="2001923"/>
          </a:xfrm>
          <a:prstGeom prst="rect">
            <a:avLst/>
          </a:prstGeom>
        </p:spPr>
      </p:pic>
      <p:pic>
        <p:nvPicPr>
          <p:cNvPr id="12" name="Picture 11">
            <a:extLst>
              <a:ext uri="{FF2B5EF4-FFF2-40B4-BE49-F238E27FC236}">
                <a16:creationId xmlns:a16="http://schemas.microsoft.com/office/drawing/2014/main" id="{623999C5-485B-D849-BC74-73CB6A5F1DE7}"/>
              </a:ext>
            </a:extLst>
          </p:cNvPr>
          <p:cNvPicPr>
            <a:picLocks noChangeAspect="1"/>
          </p:cNvPicPr>
          <p:nvPr/>
        </p:nvPicPr>
        <p:blipFill>
          <a:blip r:embed="rId4"/>
          <a:stretch>
            <a:fillRect/>
          </a:stretch>
        </p:blipFill>
        <p:spPr>
          <a:xfrm>
            <a:off x="1589448" y="4191000"/>
            <a:ext cx="3473629" cy="1625684"/>
          </a:xfrm>
          <a:prstGeom prst="rect">
            <a:avLst/>
          </a:prstGeom>
        </p:spPr>
      </p:pic>
    </p:spTree>
    <p:extLst>
      <p:ext uri="{BB962C8B-B14F-4D97-AF65-F5344CB8AC3E}">
        <p14:creationId xmlns:p14="http://schemas.microsoft.com/office/powerpoint/2010/main" val="4028181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E7DB-D918-0419-361E-E99033E7F28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8DE3969-9950-4707-0E44-AC7D447E44E5}"/>
              </a:ext>
            </a:extLst>
          </p:cNvPr>
          <p:cNvSpPr>
            <a:spLocks noGrp="1"/>
          </p:cNvSpPr>
          <p:nvPr>
            <p:ph type="title"/>
          </p:nvPr>
        </p:nvSpPr>
        <p:spPr bwMode="gray">
          <a:xfrm>
            <a:off x="1092200" y="2658668"/>
            <a:ext cx="7308056" cy="1540664"/>
          </a:xfrm>
        </p:spPr>
        <p:txBody>
          <a:bodyPr/>
          <a:lstStyle/>
          <a:p>
            <a:r>
              <a:rPr lang="en-US">
                <a:latin typeface="Barlow ExtraBold"/>
              </a:rPr>
              <a:t>Thank you</a:t>
            </a:r>
            <a:br>
              <a:rPr lang="en-US"/>
            </a:br>
            <a:r>
              <a:rPr lang="en-US">
                <a:latin typeface="Barlow ExtraBold"/>
              </a:rPr>
              <a:t>for your attention</a:t>
            </a:r>
          </a:p>
        </p:txBody>
      </p:sp>
    </p:spTree>
    <p:extLst>
      <p:ext uri="{BB962C8B-B14F-4D97-AF65-F5344CB8AC3E}">
        <p14:creationId xmlns:p14="http://schemas.microsoft.com/office/powerpoint/2010/main" val="24522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3EEE-8225-F6BE-509C-34764DE73E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70305D3-9AD0-3F2B-54CA-BF795468755C}"/>
              </a:ext>
            </a:extLst>
          </p:cNvPr>
          <p:cNvSpPr>
            <a:spLocks noGrp="1"/>
          </p:cNvSpPr>
          <p:nvPr>
            <p:ph type="body" idx="1"/>
          </p:nvPr>
        </p:nvSpPr>
        <p:spPr bwMode="gray">
          <a:xfrm>
            <a:off x="1092199" y="1412875"/>
            <a:ext cx="5834693" cy="4356385"/>
          </a:xfrm>
        </p:spPr>
        <p:txBody>
          <a:bodyPr/>
          <a:lstStyle/>
          <a:p>
            <a:r>
              <a:rPr lang="en-US" dirty="0"/>
              <a:t>Policy Attestations and Campaigns</a:t>
            </a:r>
          </a:p>
        </p:txBody>
      </p:sp>
      <p:sp>
        <p:nvSpPr>
          <p:cNvPr id="8" name="Textplatzhalter 7">
            <a:extLst>
              <a:ext uri="{FF2B5EF4-FFF2-40B4-BE49-F238E27FC236}">
                <a16:creationId xmlns:a16="http://schemas.microsoft.com/office/drawing/2014/main" id="{F99916EA-1051-BBD0-B54D-78780406AA5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20" name="Titel 19">
            <a:extLst>
              <a:ext uri="{FF2B5EF4-FFF2-40B4-BE49-F238E27FC236}">
                <a16:creationId xmlns:a16="http://schemas.microsoft.com/office/drawing/2014/main" id="{5428B26D-654A-D335-1466-C904F113E3EC}"/>
              </a:ext>
            </a:extLst>
          </p:cNvPr>
          <p:cNvSpPr>
            <a:spLocks noGrp="1"/>
          </p:cNvSpPr>
          <p:nvPr>
            <p:ph type="title"/>
          </p:nvPr>
        </p:nvSpPr>
        <p:spPr/>
        <p:txBody>
          <a:bodyPr/>
          <a:lstStyle/>
          <a:p>
            <a:r>
              <a:rPr lang="de-DE" dirty="0"/>
              <a:t>01</a:t>
            </a:r>
          </a:p>
        </p:txBody>
      </p:sp>
    </p:spTree>
    <p:extLst>
      <p:ext uri="{BB962C8B-B14F-4D97-AF65-F5344CB8AC3E}">
        <p14:creationId xmlns:p14="http://schemas.microsoft.com/office/powerpoint/2010/main" val="382470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A25C-1631-A0D4-AA44-5F45F7FC3C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DB57CC-15A7-030F-1EB3-4A857BA05E73}"/>
              </a:ext>
            </a:extLst>
          </p:cNvPr>
          <p:cNvSpPr>
            <a:spLocks noGrp="1"/>
          </p:cNvSpPr>
          <p:nvPr>
            <p:ph type="title"/>
          </p:nvPr>
        </p:nvSpPr>
        <p:spPr bwMode="gray">
          <a:xfrm>
            <a:off x="1092200" y="789687"/>
            <a:ext cx="10007600" cy="604039"/>
          </a:xfrm>
        </p:spPr>
        <p:txBody>
          <a:bodyPr/>
          <a:lstStyle/>
          <a:p>
            <a:r>
              <a:rPr lang="en-US" dirty="0">
                <a:latin typeface="Barlow ExtraBold"/>
              </a:rPr>
              <a:t>Policy distribution via the Campaign module</a:t>
            </a:r>
            <a:endParaRPr lang="en-US" dirty="0"/>
          </a:p>
        </p:txBody>
      </p:sp>
      <p:sp>
        <p:nvSpPr>
          <p:cNvPr id="7" name="Slide Number Placeholder 6">
            <a:extLst>
              <a:ext uri="{FF2B5EF4-FFF2-40B4-BE49-F238E27FC236}">
                <a16:creationId xmlns:a16="http://schemas.microsoft.com/office/drawing/2014/main" id="{9DDB8470-6011-126D-F433-CB3B51B36E27}"/>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pic>
        <p:nvPicPr>
          <p:cNvPr id="8" name="Picture 7">
            <a:extLst>
              <a:ext uri="{FF2B5EF4-FFF2-40B4-BE49-F238E27FC236}">
                <a16:creationId xmlns:a16="http://schemas.microsoft.com/office/drawing/2014/main" id="{6C7144B3-8AD0-A044-CA63-1635440775A7}"/>
              </a:ext>
            </a:extLst>
          </p:cNvPr>
          <p:cNvPicPr>
            <a:picLocks noChangeAspect="1"/>
          </p:cNvPicPr>
          <p:nvPr/>
        </p:nvPicPr>
        <p:blipFill>
          <a:blip r:embed="rId3"/>
          <a:srcRect t="55443"/>
          <a:stretch>
            <a:fillRect/>
          </a:stretch>
        </p:blipFill>
        <p:spPr>
          <a:xfrm>
            <a:off x="5095438" y="4306956"/>
            <a:ext cx="4718304" cy="1666534"/>
          </a:xfrm>
          <a:prstGeom prst="rect">
            <a:avLst/>
          </a:prstGeom>
        </p:spPr>
      </p:pic>
      <p:pic>
        <p:nvPicPr>
          <p:cNvPr id="3" name="Picture 2">
            <a:extLst>
              <a:ext uri="{FF2B5EF4-FFF2-40B4-BE49-F238E27FC236}">
                <a16:creationId xmlns:a16="http://schemas.microsoft.com/office/drawing/2014/main" id="{514ECA0A-DC39-5C49-3207-6FCD07C25FD4}"/>
              </a:ext>
            </a:extLst>
          </p:cNvPr>
          <p:cNvPicPr>
            <a:picLocks noChangeAspect="1"/>
          </p:cNvPicPr>
          <p:nvPr/>
        </p:nvPicPr>
        <p:blipFill>
          <a:blip r:embed="rId4"/>
          <a:srcRect/>
          <a:stretch/>
        </p:blipFill>
        <p:spPr>
          <a:xfrm>
            <a:off x="5392331" y="1925185"/>
            <a:ext cx="4124518" cy="2221182"/>
          </a:xfrm>
          <a:prstGeom prst="rect">
            <a:avLst/>
          </a:prstGeom>
          <a:ln>
            <a:noFill/>
          </a:ln>
        </p:spPr>
      </p:pic>
      <p:sp>
        <p:nvSpPr>
          <p:cNvPr id="9" name="Inhaltsplatzhalter 5">
            <a:extLst>
              <a:ext uri="{FF2B5EF4-FFF2-40B4-BE49-F238E27FC236}">
                <a16:creationId xmlns:a16="http://schemas.microsoft.com/office/drawing/2014/main" id="{E92B2457-04C2-ED29-F7D8-92B5ECEC2D01}"/>
              </a:ext>
            </a:extLst>
          </p:cNvPr>
          <p:cNvSpPr txBox="1">
            <a:spLocks/>
          </p:cNvSpPr>
          <p:nvPr/>
        </p:nvSpPr>
        <p:spPr bwMode="gray">
          <a:xfrm>
            <a:off x="1092200" y="1925185"/>
            <a:ext cx="2704747" cy="3007629"/>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5"/>
            <a:r>
              <a:rPr lang="en-US" sz="1400" dirty="0"/>
              <a:t>The</a:t>
            </a:r>
            <a:r>
              <a:rPr lang="en-US" sz="1400" b="1" dirty="0"/>
              <a:t> </a:t>
            </a:r>
            <a:r>
              <a:rPr lang="en-US" sz="1400" dirty="0"/>
              <a:t>Policies module is where you will define content, access and attestation method.</a:t>
            </a:r>
          </a:p>
          <a:p>
            <a:pPr lvl="5"/>
            <a:r>
              <a:rPr lang="en-US" sz="1400" dirty="0"/>
              <a:t>Publishing a policy allows it to be selected for a Campaign.</a:t>
            </a:r>
            <a:endParaRPr lang="en-US" sz="1400" b="1" dirty="0"/>
          </a:p>
          <a:p>
            <a:pPr lvl="5"/>
            <a:r>
              <a:rPr lang="en-US" sz="1400" dirty="0"/>
              <a:t>Campaigns distribute policies and collect attestations. </a:t>
            </a:r>
          </a:p>
          <a:p>
            <a:pPr lvl="5"/>
            <a:r>
              <a:rPr lang="en-US" sz="1400" dirty="0"/>
              <a:t>Reminders to attest can only be sent by Campaign administrators.</a:t>
            </a:r>
          </a:p>
          <a:p>
            <a:pPr lvl="5"/>
            <a:endParaRPr lang="en-US" sz="1400" dirty="0"/>
          </a:p>
          <a:p>
            <a:pPr lvl="5"/>
            <a:endParaRPr lang="en-US" sz="1400" dirty="0"/>
          </a:p>
        </p:txBody>
      </p:sp>
    </p:spTree>
    <p:extLst>
      <p:ext uri="{BB962C8B-B14F-4D97-AF65-F5344CB8AC3E}">
        <p14:creationId xmlns:p14="http://schemas.microsoft.com/office/powerpoint/2010/main" val="366960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DBF1-C0F3-0928-C3C0-A8C9BD615DEF}"/>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EA1DC4D9-D75B-CDCB-DC34-8656B89FDF98}"/>
              </a:ext>
            </a:extLst>
          </p:cNvPr>
          <p:cNvSpPr>
            <a:spLocks noGrp="1"/>
          </p:cNvSpPr>
          <p:nvPr>
            <p:ph type="body" idx="1"/>
          </p:nvPr>
        </p:nvSpPr>
        <p:spPr bwMode="gray">
          <a:xfrm>
            <a:off x="1092200" y="1412875"/>
            <a:ext cx="5111750" cy="4356385"/>
          </a:xfrm>
        </p:spPr>
        <p:txBody>
          <a:bodyPr/>
          <a:lstStyle/>
          <a:p>
            <a:r>
              <a:rPr lang="en-US" b="0" i="0" dirty="0">
                <a:latin typeface="Barlow ExtraBold"/>
              </a:rPr>
              <a:t>Accessing the Policies module and your assigned policies</a:t>
            </a:r>
            <a:endParaRPr lang="en-US" dirty="0"/>
          </a:p>
        </p:txBody>
      </p:sp>
      <p:sp>
        <p:nvSpPr>
          <p:cNvPr id="8" name="Textplatzhalter 7">
            <a:extLst>
              <a:ext uri="{FF2B5EF4-FFF2-40B4-BE49-F238E27FC236}">
                <a16:creationId xmlns:a16="http://schemas.microsoft.com/office/drawing/2014/main" id="{078B06A0-6115-193A-B612-7D7D60A54CC0}"/>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FE75352C-A633-DFA4-39FF-7B702DFC271D}"/>
              </a:ext>
            </a:extLst>
          </p:cNvPr>
          <p:cNvSpPr>
            <a:spLocks noGrp="1"/>
          </p:cNvSpPr>
          <p:nvPr>
            <p:ph type="title"/>
          </p:nvPr>
        </p:nvSpPr>
        <p:spPr/>
        <p:txBody>
          <a:bodyPr/>
          <a:lstStyle/>
          <a:p>
            <a:r>
              <a:rPr lang="en-US">
                <a:latin typeface="Barlow ExtraBold"/>
              </a:rPr>
              <a:t>02</a:t>
            </a:r>
            <a:endParaRPr lang="en-US" noProof="0"/>
          </a:p>
        </p:txBody>
      </p:sp>
    </p:spTree>
    <p:extLst>
      <p:ext uri="{BB962C8B-B14F-4D97-AF65-F5344CB8AC3E}">
        <p14:creationId xmlns:p14="http://schemas.microsoft.com/office/powerpoint/2010/main" val="272117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0D3B-FCF3-618F-BC15-D5BD9FBD3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6DC25-49AF-5D14-6069-65CE3F4F866A}"/>
              </a:ext>
            </a:extLst>
          </p:cNvPr>
          <p:cNvSpPr>
            <a:spLocks noGrp="1"/>
          </p:cNvSpPr>
          <p:nvPr>
            <p:ph type="title"/>
          </p:nvPr>
        </p:nvSpPr>
        <p:spPr bwMode="gray">
          <a:xfrm>
            <a:off x="1092200" y="789687"/>
            <a:ext cx="10007600" cy="604039"/>
          </a:xfrm>
        </p:spPr>
        <p:txBody>
          <a:bodyPr/>
          <a:lstStyle/>
          <a:p>
            <a:r>
              <a:rPr lang="en-US" dirty="0">
                <a:latin typeface="Barlow ExtraBold"/>
              </a:rPr>
              <a:t>Accessing Policies Module</a:t>
            </a:r>
            <a:endParaRPr lang="en-US" dirty="0"/>
          </a:p>
        </p:txBody>
      </p:sp>
      <p:sp>
        <p:nvSpPr>
          <p:cNvPr id="7" name="Slide Number Placeholder 6">
            <a:extLst>
              <a:ext uri="{FF2B5EF4-FFF2-40B4-BE49-F238E27FC236}">
                <a16:creationId xmlns:a16="http://schemas.microsoft.com/office/drawing/2014/main" id="{7DC9FD12-0F14-8D34-65AD-834891FD8B8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7</a:t>
            </a:fld>
            <a:endParaRPr lang="en-US" noProof="0"/>
          </a:p>
        </p:txBody>
      </p:sp>
      <p:pic>
        <p:nvPicPr>
          <p:cNvPr id="3" name="Picture 2">
            <a:extLst>
              <a:ext uri="{FF2B5EF4-FFF2-40B4-BE49-F238E27FC236}">
                <a16:creationId xmlns:a16="http://schemas.microsoft.com/office/drawing/2014/main" id="{EA913765-186B-E05A-BDE8-57FE5752CBD0}"/>
              </a:ext>
            </a:extLst>
          </p:cNvPr>
          <p:cNvPicPr>
            <a:picLocks noChangeAspect="1"/>
          </p:cNvPicPr>
          <p:nvPr/>
        </p:nvPicPr>
        <p:blipFill>
          <a:blip r:embed="rId3"/>
          <a:srcRect/>
          <a:stretch/>
        </p:blipFill>
        <p:spPr>
          <a:xfrm>
            <a:off x="1341458" y="1518484"/>
            <a:ext cx="7877698" cy="3687434"/>
          </a:xfrm>
          <a:prstGeom prst="rect">
            <a:avLst/>
          </a:prstGeom>
          <a:ln>
            <a:noFill/>
          </a:ln>
        </p:spPr>
      </p:pic>
      <p:sp>
        <p:nvSpPr>
          <p:cNvPr id="6" name="Inhaltsplatzhalter 5">
            <a:extLst>
              <a:ext uri="{FF2B5EF4-FFF2-40B4-BE49-F238E27FC236}">
                <a16:creationId xmlns:a16="http://schemas.microsoft.com/office/drawing/2014/main" id="{E188B2DA-4161-7F36-9337-4AF017D5C3F5}"/>
              </a:ext>
            </a:extLst>
          </p:cNvPr>
          <p:cNvSpPr txBox="1">
            <a:spLocks/>
          </p:cNvSpPr>
          <p:nvPr/>
        </p:nvSpPr>
        <p:spPr bwMode="gray">
          <a:xfrm>
            <a:off x="941295" y="5397687"/>
            <a:ext cx="10306480" cy="94937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1400" dirty="0">
                <a:ea typeface="+mn-lt"/>
                <a:cs typeface="+mn-lt"/>
              </a:rPr>
              <a:t>The Policies module includes functionality to create, manage, publish, and version policies, including policy content, access settings, attestation requirements, approval workflows, and reporting.</a:t>
            </a:r>
          </a:p>
          <a:p>
            <a:pPr lvl="5"/>
            <a:r>
              <a:rPr lang="en-US" sz="1400" dirty="0"/>
              <a:t>This presentation is focused on reviewing, updating, and versioning policies within the Policies module.</a:t>
            </a:r>
          </a:p>
        </p:txBody>
      </p:sp>
      <p:sp>
        <p:nvSpPr>
          <p:cNvPr id="4" name="TextBox 3">
            <a:extLst>
              <a:ext uri="{FF2B5EF4-FFF2-40B4-BE49-F238E27FC236}">
                <a16:creationId xmlns:a16="http://schemas.microsoft.com/office/drawing/2014/main" id="{F801145E-71C4-3307-B0E9-3DEBDA2B1DFF}"/>
              </a:ext>
            </a:extLst>
          </p:cNvPr>
          <p:cNvSpPr txBox="1"/>
          <p:nvPr/>
        </p:nvSpPr>
        <p:spPr bwMode="gray">
          <a:xfrm>
            <a:off x="9385375" y="1518484"/>
            <a:ext cx="1862400" cy="18725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buClr>
                <a:schemeClr val="accent1"/>
              </a:buClr>
            </a:pPr>
            <a:r>
              <a:rPr lang="en-US" sz="1400" i="1" dirty="0"/>
              <a:t>This image shows how to access the full Policies module via the left-side menu and highlights the widgets that provide an overview of the policies that you have access to.</a:t>
            </a:r>
          </a:p>
        </p:txBody>
      </p:sp>
    </p:spTree>
    <p:extLst>
      <p:ext uri="{BB962C8B-B14F-4D97-AF65-F5344CB8AC3E}">
        <p14:creationId xmlns:p14="http://schemas.microsoft.com/office/powerpoint/2010/main" val="385020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DDFCE-0EDB-6AD0-983B-733BC9F35665}"/>
              </a:ext>
            </a:extLst>
          </p:cNvPr>
          <p:cNvSpPr>
            <a:spLocks noGrp="1"/>
          </p:cNvSpPr>
          <p:nvPr>
            <p:ph type="body" sz="quarter" idx="15"/>
          </p:nvPr>
        </p:nvSpPr>
        <p:spPr>
          <a:xfrm>
            <a:off x="1102988" y="4821190"/>
            <a:ext cx="4823780" cy="1478032"/>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The Dashboard displays an overview of all policies that the user has access to, and statistics related to those policies</a:t>
            </a:r>
          </a:p>
        </p:txBody>
      </p:sp>
      <p:sp>
        <p:nvSpPr>
          <p:cNvPr id="5" name="Title 4">
            <a:extLst>
              <a:ext uri="{FF2B5EF4-FFF2-40B4-BE49-F238E27FC236}">
                <a16:creationId xmlns:a16="http://schemas.microsoft.com/office/drawing/2014/main" id="{E17CE3B8-A19A-5356-8E22-FA2F345ADBCC}"/>
              </a:ext>
            </a:extLst>
          </p:cNvPr>
          <p:cNvSpPr>
            <a:spLocks noGrp="1"/>
          </p:cNvSpPr>
          <p:nvPr>
            <p:ph type="title"/>
          </p:nvPr>
        </p:nvSpPr>
        <p:spPr/>
        <p:txBody>
          <a:bodyPr anchor="t">
            <a:normAutofit/>
          </a:bodyPr>
          <a:lstStyle/>
          <a:p>
            <a:r>
              <a:rPr lang="en-US" dirty="0"/>
              <a:t>Policy Dashboard Overview</a:t>
            </a:r>
          </a:p>
        </p:txBody>
      </p:sp>
      <p:sp>
        <p:nvSpPr>
          <p:cNvPr id="6" name="Slide Number Placeholder 5">
            <a:extLst>
              <a:ext uri="{FF2B5EF4-FFF2-40B4-BE49-F238E27FC236}">
                <a16:creationId xmlns:a16="http://schemas.microsoft.com/office/drawing/2014/main" id="{95FBDF41-38CD-4D4C-63C0-AE7AF3FBD617}"/>
              </a:ext>
            </a:extLst>
          </p:cNvPr>
          <p:cNvSpPr>
            <a:spLocks noGrp="1"/>
          </p:cNvSpPr>
          <p:nvPr>
            <p:ph type="sldNum" sz="quarter" idx="17"/>
          </p:nvPr>
        </p:nvSpPr>
        <p:spPr/>
        <p:txBody>
          <a:bodyPr wrap="square" anchor="b">
            <a:normAutofit/>
          </a:bodyPr>
          <a:lstStyle/>
          <a:p>
            <a:pPr>
              <a:spcAft>
                <a:spcPts val="600"/>
              </a:spcAft>
            </a:pPr>
            <a:fld id="{44661A95-0089-4306-9485-D330C59FE3ED}" type="slidenum">
              <a:rPr lang="de-DE" smtClean="0"/>
              <a:pPr>
                <a:spcAft>
                  <a:spcPts val="600"/>
                </a:spcAft>
              </a:pPr>
              <a:t>8</a:t>
            </a:fld>
            <a:endParaRPr lang="de-DE"/>
          </a:p>
        </p:txBody>
      </p:sp>
      <p:sp>
        <p:nvSpPr>
          <p:cNvPr id="9" name="Content Placeholder 1">
            <a:extLst>
              <a:ext uri="{FF2B5EF4-FFF2-40B4-BE49-F238E27FC236}">
                <a16:creationId xmlns:a16="http://schemas.microsoft.com/office/drawing/2014/main" id="{A986F65C-7C07-2821-4378-72B2F7999F57}"/>
              </a:ext>
            </a:extLst>
          </p:cNvPr>
          <p:cNvSpPr txBox="1">
            <a:spLocks/>
          </p:cNvSpPr>
          <p:nvPr/>
        </p:nvSpPr>
        <p:spPr bwMode="gray">
          <a:xfrm>
            <a:off x="6275263" y="4820412"/>
            <a:ext cx="4823780" cy="1467619"/>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For each of the different sections, you can download the graphic by clicking on the </a:t>
            </a:r>
            <a:r>
              <a:rPr lang="en-US" b="1" dirty="0"/>
              <a:t>‘Ellipses’ </a:t>
            </a:r>
            <a:r>
              <a:rPr lang="en-US" dirty="0"/>
              <a:t>and selecting the preferred filetype.</a:t>
            </a:r>
          </a:p>
        </p:txBody>
      </p:sp>
      <p:pic>
        <p:nvPicPr>
          <p:cNvPr id="10" name="Picture 9">
            <a:extLst>
              <a:ext uri="{FF2B5EF4-FFF2-40B4-BE49-F238E27FC236}">
                <a16:creationId xmlns:a16="http://schemas.microsoft.com/office/drawing/2014/main" id="{5259BEAD-E6F6-D898-EDA1-E9CE4102B5B1}"/>
              </a:ext>
            </a:extLst>
          </p:cNvPr>
          <p:cNvPicPr>
            <a:picLocks noChangeAspect="1"/>
          </p:cNvPicPr>
          <p:nvPr/>
        </p:nvPicPr>
        <p:blipFill>
          <a:blip r:embed="rId5"/>
          <a:srcRect/>
          <a:stretch/>
        </p:blipFill>
        <p:spPr>
          <a:xfrm>
            <a:off x="6679546" y="1995948"/>
            <a:ext cx="3900062" cy="2594568"/>
          </a:xfrm>
          <a:prstGeom prst="rect">
            <a:avLst/>
          </a:prstGeom>
        </p:spPr>
      </p:pic>
      <p:pic>
        <p:nvPicPr>
          <p:cNvPr id="16" name="Picture 15">
            <a:extLst>
              <a:ext uri="{FF2B5EF4-FFF2-40B4-BE49-F238E27FC236}">
                <a16:creationId xmlns:a16="http://schemas.microsoft.com/office/drawing/2014/main" id="{38260160-7F9F-9543-8D79-3CCB17168D67}"/>
              </a:ext>
            </a:extLst>
          </p:cNvPr>
          <p:cNvPicPr>
            <a:picLocks noChangeAspect="1"/>
          </p:cNvPicPr>
          <p:nvPr/>
        </p:nvPicPr>
        <p:blipFill>
          <a:blip r:embed="rId6"/>
          <a:srcRect/>
          <a:stretch/>
        </p:blipFill>
        <p:spPr>
          <a:xfrm>
            <a:off x="1267406" y="1890049"/>
            <a:ext cx="4872667" cy="2700467"/>
          </a:xfrm>
          <a:prstGeom prst="rect">
            <a:avLst/>
          </a:prstGeom>
        </p:spPr>
      </p:pic>
    </p:spTree>
    <p:extLst>
      <p:ext uri="{BB962C8B-B14F-4D97-AF65-F5344CB8AC3E}">
        <p14:creationId xmlns:p14="http://schemas.microsoft.com/office/powerpoint/2010/main" val="55041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39E6-0A18-E81C-477F-FD19AC2A0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AD60D-B875-1712-3112-658E95A5DF24}"/>
              </a:ext>
            </a:extLst>
          </p:cNvPr>
          <p:cNvSpPr>
            <a:spLocks noGrp="1"/>
          </p:cNvSpPr>
          <p:nvPr>
            <p:ph type="title"/>
          </p:nvPr>
        </p:nvSpPr>
        <p:spPr bwMode="gray">
          <a:xfrm>
            <a:off x="1092200" y="789687"/>
            <a:ext cx="10007600" cy="604039"/>
          </a:xfrm>
        </p:spPr>
        <p:txBody>
          <a:bodyPr/>
          <a:lstStyle/>
          <a:p>
            <a:r>
              <a:rPr lang="en-US" dirty="0">
                <a:latin typeface="Barlow ExtraBold"/>
              </a:rPr>
              <a:t>Accessing Your Assigned </a:t>
            </a:r>
            <a:r>
              <a:rPr lang="en-US" noProof="0" dirty="0">
                <a:latin typeface="Barlow ExtraBold"/>
              </a:rPr>
              <a:t>Policies</a:t>
            </a:r>
            <a:endParaRPr lang="en-US" b="0" i="0" dirty="0">
              <a:latin typeface="Barlow ExtraBold"/>
            </a:endParaRPr>
          </a:p>
        </p:txBody>
      </p:sp>
      <p:sp>
        <p:nvSpPr>
          <p:cNvPr id="7" name="Slide Number Placeholder 6">
            <a:extLst>
              <a:ext uri="{FF2B5EF4-FFF2-40B4-BE49-F238E27FC236}">
                <a16:creationId xmlns:a16="http://schemas.microsoft.com/office/drawing/2014/main" id="{A9474146-A128-6DBB-953A-20C66545B36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9</a:t>
            </a:fld>
            <a:endParaRPr lang="en-US" noProof="0"/>
          </a:p>
        </p:txBody>
      </p:sp>
      <p:sp>
        <p:nvSpPr>
          <p:cNvPr id="5" name="Inhaltsplatzhalter 5">
            <a:extLst>
              <a:ext uri="{FF2B5EF4-FFF2-40B4-BE49-F238E27FC236}">
                <a16:creationId xmlns:a16="http://schemas.microsoft.com/office/drawing/2014/main" id="{02CBFD47-E484-645A-1221-0A252E1FB787}"/>
              </a:ext>
            </a:extLst>
          </p:cNvPr>
          <p:cNvSpPr txBox="1">
            <a:spLocks/>
          </p:cNvSpPr>
          <p:nvPr/>
        </p:nvSpPr>
        <p:spPr bwMode="gray">
          <a:xfrm>
            <a:off x="1098235" y="1733923"/>
            <a:ext cx="3007571"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latin typeface="+mn-lt"/>
                <a:ea typeface="+mn-lt"/>
                <a:cs typeface="+mn-lt"/>
              </a:rPr>
              <a:t>You can navigate to </a:t>
            </a:r>
            <a:r>
              <a:rPr lang="en-US" sz="2000" dirty="0">
                <a:ea typeface="+mn-lt"/>
                <a:cs typeface="+mn-lt"/>
              </a:rPr>
              <a:t>your assigned policies </a:t>
            </a:r>
            <a:r>
              <a:rPr lang="en-US" sz="2000" dirty="0">
                <a:latin typeface="+mn-lt"/>
                <a:ea typeface="+mn-lt"/>
                <a:cs typeface="+mn-lt"/>
              </a:rPr>
              <a:t>in Compliance COCKPIT. </a:t>
            </a:r>
            <a:endParaRPr lang="en-US" sz="2000" dirty="0"/>
          </a:p>
          <a:p>
            <a:pPr lvl="5"/>
            <a:r>
              <a:rPr lang="en-US" sz="2000" dirty="0">
                <a:ea typeface="+mn-lt"/>
                <a:cs typeface="+mn-lt"/>
              </a:rPr>
              <a:t>From the home page, choose ‘</a:t>
            </a:r>
            <a:r>
              <a:rPr lang="en-US" sz="2000" b="1" dirty="0">
                <a:ea typeface="+mn-lt"/>
                <a:cs typeface="+mn-lt"/>
              </a:rPr>
              <a:t>Policies’</a:t>
            </a:r>
            <a:r>
              <a:rPr lang="en-US" sz="2000" dirty="0">
                <a:ea typeface="+mn-lt"/>
                <a:cs typeface="+mn-lt"/>
              </a:rPr>
              <a:t> from the left-side menu, then select the ‘</a:t>
            </a:r>
            <a:r>
              <a:rPr lang="en-US" sz="2000" b="1" dirty="0">
                <a:ea typeface="+mn-lt"/>
                <a:cs typeface="+mn-lt"/>
              </a:rPr>
              <a:t>Work in progress’</a:t>
            </a:r>
            <a:r>
              <a:rPr lang="en-US" sz="2000" dirty="0">
                <a:ea typeface="+mn-lt"/>
                <a:cs typeface="+mn-lt"/>
              </a:rPr>
              <a:t> or ‘</a:t>
            </a:r>
            <a:r>
              <a:rPr lang="en-US" sz="2000" b="1" dirty="0">
                <a:ea typeface="+mn-lt"/>
                <a:cs typeface="+mn-lt"/>
              </a:rPr>
              <a:t>Published policies’ </a:t>
            </a:r>
            <a:r>
              <a:rPr lang="en-US" sz="2000" dirty="0">
                <a:ea typeface="+mn-lt"/>
                <a:cs typeface="+mn-lt"/>
              </a:rPr>
              <a:t>tab.</a:t>
            </a:r>
            <a:endParaRPr lang="en-US" sz="2000" dirty="0"/>
          </a:p>
        </p:txBody>
      </p:sp>
      <p:pic>
        <p:nvPicPr>
          <p:cNvPr id="4" name="Picture 3">
            <a:extLst>
              <a:ext uri="{FF2B5EF4-FFF2-40B4-BE49-F238E27FC236}">
                <a16:creationId xmlns:a16="http://schemas.microsoft.com/office/drawing/2014/main" id="{D23211B2-1FD1-9B56-0895-411F63DB56B7}"/>
              </a:ext>
            </a:extLst>
          </p:cNvPr>
          <p:cNvPicPr>
            <a:picLocks noChangeAspect="1"/>
          </p:cNvPicPr>
          <p:nvPr/>
        </p:nvPicPr>
        <p:blipFill>
          <a:blip r:embed="rId4"/>
          <a:srcRect/>
          <a:stretch/>
        </p:blipFill>
        <p:spPr>
          <a:xfrm>
            <a:off x="6280363" y="1733923"/>
            <a:ext cx="2601105" cy="2509585"/>
          </a:xfrm>
          <a:prstGeom prst="rect">
            <a:avLst/>
          </a:prstGeom>
          <a:ln>
            <a:noFill/>
          </a:ln>
        </p:spPr>
      </p:pic>
      <p:pic>
        <p:nvPicPr>
          <p:cNvPr id="6" name="Picture 5">
            <a:extLst>
              <a:ext uri="{FF2B5EF4-FFF2-40B4-BE49-F238E27FC236}">
                <a16:creationId xmlns:a16="http://schemas.microsoft.com/office/drawing/2014/main" id="{5E8400C8-8BAA-9B94-5DF8-E9FF15DBE7C0}"/>
              </a:ext>
            </a:extLst>
          </p:cNvPr>
          <p:cNvPicPr>
            <a:picLocks noChangeAspect="1"/>
          </p:cNvPicPr>
          <p:nvPr/>
        </p:nvPicPr>
        <p:blipFill>
          <a:blip r:embed="rId5"/>
          <a:srcRect/>
          <a:stretch/>
        </p:blipFill>
        <p:spPr>
          <a:xfrm>
            <a:off x="5452628" y="4470298"/>
            <a:ext cx="4256576" cy="1564333"/>
          </a:xfrm>
          <a:prstGeom prst="rect">
            <a:avLst/>
          </a:prstGeom>
          <a:ln>
            <a:noFill/>
          </a:ln>
        </p:spPr>
      </p:pic>
    </p:spTree>
    <p:extLst>
      <p:ext uri="{BB962C8B-B14F-4D97-AF65-F5344CB8AC3E}">
        <p14:creationId xmlns:p14="http://schemas.microsoft.com/office/powerpoint/2010/main" val="346613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D855750B-AD1F-476F-9798-2890B95D6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89253F-B28A-49A4-9A97-7AF1447DBAF3}">
  <ds:schemaRefs>
    <ds:schemaRef ds:uri="1dd26536-b335-48d9-97ae-50a8dfab001f"/>
    <ds:schemaRef ds:uri="396ae2f8-ac04-4a97-945e-1c871cc4839f"/>
    <ds:schemaRef ds:uri="50e13c11-405e-4a8e-8652-d220e0fa51ce"/>
    <ds:schemaRef ds:uri="8d3a39d0-7c87-4f31-bede-6281f35f7d7f"/>
    <ds:schemaRef ds:uri="96149a11-480b-4f98-ab43-312eaaf0ac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5228</TotalTime>
  <Words>1607</Words>
  <Application>Microsoft Macintosh PowerPoint</Application>
  <PresentationFormat>Widescreen</PresentationFormat>
  <Paragraphs>176</Paragraphs>
  <Slides>31</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Arial</vt:lpstr>
      <vt:lpstr>Barlow</vt:lpstr>
      <vt:lpstr>Barlow Black</vt:lpstr>
      <vt:lpstr>Barlow Condensed Medium</vt:lpstr>
      <vt:lpstr>Barlow ExtraBold</vt:lpstr>
      <vt:lpstr>Barlow Light</vt:lpstr>
      <vt:lpstr>Barlow Medium</vt:lpstr>
      <vt:lpstr>Calibri</vt:lpstr>
      <vt:lpstr>Ubuntu</vt:lpstr>
      <vt:lpstr>Wingdings</vt:lpstr>
      <vt:lpstr>Yanone Kaffeesatz</vt:lpstr>
      <vt:lpstr>EQS Group_PPT-Master_16zu9</vt:lpstr>
      <vt:lpstr>think-cell Folie</vt:lpstr>
      <vt:lpstr>Recommendations for using this training presentation</vt:lpstr>
      <vt:lpstr>Policies</vt:lpstr>
      <vt:lpstr>Agenda</vt:lpstr>
      <vt:lpstr>01</vt:lpstr>
      <vt:lpstr>Policy distribution via the Campaign module</vt:lpstr>
      <vt:lpstr>02</vt:lpstr>
      <vt:lpstr>Accessing Policies Module</vt:lpstr>
      <vt:lpstr>Policy Dashboard Overview</vt:lpstr>
      <vt:lpstr>Accessing Your Assigned Policies</vt:lpstr>
      <vt:lpstr>Work in Progress tab</vt:lpstr>
      <vt:lpstr>Published Policies tab</vt:lpstr>
      <vt:lpstr>03</vt:lpstr>
      <vt:lpstr>Open and Review a Policy</vt:lpstr>
      <vt:lpstr>Reviewing a Policy</vt:lpstr>
      <vt:lpstr>Reviewing a Policy</vt:lpstr>
      <vt:lpstr>Reviewing a Policy</vt:lpstr>
      <vt:lpstr>Reviewing a Policy</vt:lpstr>
      <vt:lpstr>Reviewing a Policy</vt:lpstr>
      <vt:lpstr>Reviewing a Policy</vt:lpstr>
      <vt:lpstr>Reviewing a Policy</vt:lpstr>
      <vt:lpstr>Reviewing a Policy</vt:lpstr>
      <vt:lpstr>04</vt:lpstr>
      <vt:lpstr>Editing A Published Policy</vt:lpstr>
      <vt:lpstr>Editing A Published Policy</vt:lpstr>
      <vt:lpstr>Editing A Published Policy</vt:lpstr>
      <vt:lpstr>05</vt:lpstr>
      <vt:lpstr>Creating a New Version of a Published Policy</vt:lpstr>
      <vt:lpstr>Creating a New Version of a Published Policy</vt:lpstr>
      <vt:lpstr>Creating a New Version of a Policy</vt:lpstr>
      <vt:lpstr>Creating a New Version of a Policy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Akiba</dc:creator>
  <cp:lastModifiedBy>Rachael Chagnon</cp:lastModifiedBy>
  <cp:revision>554</cp:revision>
  <cp:lastPrinted>2017-03-10T15:17:38Z</cp:lastPrinted>
  <dcterms:created xsi:type="dcterms:W3CDTF">2025-06-03T19:22:15Z</dcterms:created>
  <dcterms:modified xsi:type="dcterms:W3CDTF">2026-05-27T20:13:50Z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